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96" r:id="rId3"/>
    <p:sldId id="310" r:id="rId4"/>
    <p:sldId id="311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3CC6FF-CE46-48BF-BC4D-09E315395EAE}" type="doc">
      <dgm:prSet loTypeId="urn:microsoft.com/office/officeart/2017/3/layout/DropPinTimeline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E1B2E6E-1D19-493C-AADE-2F4BC6CA0614}">
      <dgm:prSet/>
      <dgm:spPr/>
      <dgm:t>
        <a:bodyPr/>
        <a:lstStyle/>
        <a:p>
          <a:pPr>
            <a:defRPr b="1"/>
          </a:pPr>
          <a:r>
            <a:rPr lang="en-US"/>
            <a:t>2016</a:t>
          </a:r>
        </a:p>
      </dgm:t>
    </dgm:pt>
    <dgm:pt modelId="{CF1F4D94-1062-43FD-B6A1-F871958FC1F4}" type="parTrans" cxnId="{0138BDED-2907-47C5-99EE-DA5157647A9F}">
      <dgm:prSet/>
      <dgm:spPr/>
      <dgm:t>
        <a:bodyPr/>
        <a:lstStyle/>
        <a:p>
          <a:endParaRPr lang="en-US"/>
        </a:p>
      </dgm:t>
    </dgm:pt>
    <dgm:pt modelId="{B7BD1AC0-D819-4845-96A0-04E984EE53D9}" type="sibTrans" cxnId="{0138BDED-2907-47C5-99EE-DA5157647A9F}">
      <dgm:prSet/>
      <dgm:spPr/>
      <dgm:t>
        <a:bodyPr/>
        <a:lstStyle/>
        <a:p>
          <a:endParaRPr lang="en-US"/>
        </a:p>
      </dgm:t>
    </dgm:pt>
    <dgm:pt modelId="{D5A0F248-20A3-4C6E-A51E-74BAEB930BF3}">
      <dgm:prSet/>
      <dgm:spPr/>
      <dgm:t>
        <a:bodyPr/>
        <a:lstStyle/>
        <a:p>
          <a:r>
            <a:rPr lang="en-US"/>
            <a:t>R2AAA identifies gap in community</a:t>
          </a:r>
        </a:p>
      </dgm:t>
    </dgm:pt>
    <dgm:pt modelId="{E4C2B5E3-1B12-47C2-8E9D-ABD20979143A}" type="parTrans" cxnId="{D2BD9B4C-50B7-4459-8189-2E125058A46A}">
      <dgm:prSet/>
      <dgm:spPr/>
      <dgm:t>
        <a:bodyPr/>
        <a:lstStyle/>
        <a:p>
          <a:endParaRPr lang="en-US"/>
        </a:p>
      </dgm:t>
    </dgm:pt>
    <dgm:pt modelId="{C3FA4228-C4F5-47C3-8A36-9640205E0341}" type="sibTrans" cxnId="{D2BD9B4C-50B7-4459-8189-2E125058A46A}">
      <dgm:prSet/>
      <dgm:spPr/>
      <dgm:t>
        <a:bodyPr/>
        <a:lstStyle/>
        <a:p>
          <a:endParaRPr lang="en-US"/>
        </a:p>
      </dgm:t>
    </dgm:pt>
    <dgm:pt modelId="{A83C6D9E-C15B-4028-B343-9C6F6A1D1381}">
      <dgm:prSet/>
      <dgm:spPr/>
      <dgm:t>
        <a:bodyPr/>
        <a:lstStyle/>
        <a:p>
          <a:pPr>
            <a:defRPr b="1"/>
          </a:pPr>
          <a:r>
            <a:rPr lang="en-US"/>
            <a:t>2017</a:t>
          </a:r>
        </a:p>
      </dgm:t>
    </dgm:pt>
    <dgm:pt modelId="{6D5D1AB8-2D11-4FF0-89FC-25C8B0986935}" type="parTrans" cxnId="{4C115219-AC97-4871-8C6D-6054ED0AF779}">
      <dgm:prSet/>
      <dgm:spPr/>
      <dgm:t>
        <a:bodyPr/>
        <a:lstStyle/>
        <a:p>
          <a:endParaRPr lang="en-US"/>
        </a:p>
      </dgm:t>
    </dgm:pt>
    <dgm:pt modelId="{26F7237F-260D-47D5-A5F7-7D4465EA468B}" type="sibTrans" cxnId="{4C115219-AC97-4871-8C6D-6054ED0AF779}">
      <dgm:prSet/>
      <dgm:spPr/>
      <dgm:t>
        <a:bodyPr/>
        <a:lstStyle/>
        <a:p>
          <a:endParaRPr lang="en-US"/>
        </a:p>
      </dgm:t>
    </dgm:pt>
    <dgm:pt modelId="{89A052C2-838F-46C7-9AB7-3259EBC36188}">
      <dgm:prSet/>
      <dgm:spPr/>
      <dgm:t>
        <a:bodyPr/>
        <a:lstStyle/>
        <a:p>
          <a:r>
            <a:rPr lang="en-US"/>
            <a:t>Awarded the PRVENT grant to develop Safe Haven.  </a:t>
          </a:r>
        </a:p>
      </dgm:t>
    </dgm:pt>
    <dgm:pt modelId="{F62C8C81-6D26-454F-B73D-C0D882AD3330}" type="parTrans" cxnId="{723D7EFB-A2EF-4339-B7E3-809DC7AC4171}">
      <dgm:prSet/>
      <dgm:spPr/>
      <dgm:t>
        <a:bodyPr/>
        <a:lstStyle/>
        <a:p>
          <a:endParaRPr lang="en-US"/>
        </a:p>
      </dgm:t>
    </dgm:pt>
    <dgm:pt modelId="{18721A18-9BE2-415C-9D3F-7546A4CA472E}" type="sibTrans" cxnId="{723D7EFB-A2EF-4339-B7E3-809DC7AC4171}">
      <dgm:prSet/>
      <dgm:spPr/>
      <dgm:t>
        <a:bodyPr/>
        <a:lstStyle/>
        <a:p>
          <a:endParaRPr lang="en-US"/>
        </a:p>
      </dgm:t>
    </dgm:pt>
    <dgm:pt modelId="{37173CCC-948A-449B-9100-0B41F44F9A73}">
      <dgm:prSet/>
      <dgm:spPr/>
      <dgm:t>
        <a:bodyPr/>
        <a:lstStyle/>
        <a:p>
          <a:r>
            <a:rPr lang="en-US"/>
            <a:t>Served 5 individuals</a:t>
          </a:r>
        </a:p>
      </dgm:t>
    </dgm:pt>
    <dgm:pt modelId="{7C05E84B-5E6D-49AF-9442-51DB343CEEC8}" type="parTrans" cxnId="{694B2CF5-D573-438F-89C3-43A215A6CD56}">
      <dgm:prSet/>
      <dgm:spPr/>
      <dgm:t>
        <a:bodyPr/>
        <a:lstStyle/>
        <a:p>
          <a:endParaRPr lang="en-US"/>
        </a:p>
      </dgm:t>
    </dgm:pt>
    <dgm:pt modelId="{485CCA55-531E-4832-840D-F9B04BC10701}" type="sibTrans" cxnId="{694B2CF5-D573-438F-89C3-43A215A6CD56}">
      <dgm:prSet/>
      <dgm:spPr/>
      <dgm:t>
        <a:bodyPr/>
        <a:lstStyle/>
        <a:p>
          <a:endParaRPr lang="en-US"/>
        </a:p>
      </dgm:t>
    </dgm:pt>
    <dgm:pt modelId="{EE172887-ECEE-497C-9F9C-5A50E8B6C265}">
      <dgm:prSet/>
      <dgm:spPr/>
      <dgm:t>
        <a:bodyPr/>
        <a:lstStyle/>
        <a:p>
          <a:pPr>
            <a:defRPr b="1"/>
          </a:pPr>
          <a:r>
            <a:rPr lang="en-US"/>
            <a:t>2018</a:t>
          </a:r>
        </a:p>
      </dgm:t>
    </dgm:pt>
    <dgm:pt modelId="{2C4BAAF6-CC99-44FE-A869-DE622BEFADD8}" type="parTrans" cxnId="{6C2015B9-B93A-44FF-A48A-E3A9494EC69D}">
      <dgm:prSet/>
      <dgm:spPr/>
      <dgm:t>
        <a:bodyPr/>
        <a:lstStyle/>
        <a:p>
          <a:endParaRPr lang="en-US"/>
        </a:p>
      </dgm:t>
    </dgm:pt>
    <dgm:pt modelId="{4CF86458-40E3-4D3A-B1C9-96EB58436857}" type="sibTrans" cxnId="{6C2015B9-B93A-44FF-A48A-E3A9494EC69D}">
      <dgm:prSet/>
      <dgm:spPr/>
      <dgm:t>
        <a:bodyPr/>
        <a:lstStyle/>
        <a:p>
          <a:endParaRPr lang="en-US"/>
        </a:p>
      </dgm:t>
    </dgm:pt>
    <dgm:pt modelId="{82AD57CD-32A4-4F0D-9F50-79E28C54ABC7}">
      <dgm:prSet/>
      <dgm:spPr/>
      <dgm:t>
        <a:bodyPr/>
        <a:lstStyle/>
        <a:p>
          <a:r>
            <a:rPr lang="en-US"/>
            <a:t>Received N4A Achievement Award</a:t>
          </a:r>
        </a:p>
      </dgm:t>
    </dgm:pt>
    <dgm:pt modelId="{7AAC6C2D-2DD4-48E3-85D1-98CD1406CA3E}" type="parTrans" cxnId="{5200ED02-88BA-444F-A828-5DA022821051}">
      <dgm:prSet/>
      <dgm:spPr/>
      <dgm:t>
        <a:bodyPr/>
        <a:lstStyle/>
        <a:p>
          <a:endParaRPr lang="en-US"/>
        </a:p>
      </dgm:t>
    </dgm:pt>
    <dgm:pt modelId="{22436800-1E30-4DDC-88B7-D6748CC34A5C}" type="sibTrans" cxnId="{5200ED02-88BA-444F-A828-5DA022821051}">
      <dgm:prSet/>
      <dgm:spPr/>
      <dgm:t>
        <a:bodyPr/>
        <a:lstStyle/>
        <a:p>
          <a:endParaRPr lang="en-US"/>
        </a:p>
      </dgm:t>
    </dgm:pt>
    <dgm:pt modelId="{B460CAD5-5CC6-4B72-8101-FD441EBFD7E5}">
      <dgm:prSet/>
      <dgm:spPr/>
      <dgm:t>
        <a:bodyPr/>
        <a:lstStyle/>
        <a:p>
          <a:r>
            <a:rPr lang="en-US"/>
            <a:t>Held 1st Annual Safe Haven Benefit</a:t>
          </a:r>
        </a:p>
      </dgm:t>
    </dgm:pt>
    <dgm:pt modelId="{B25CC67E-47A7-4551-A31C-49D47BB24587}" type="parTrans" cxnId="{9C1D4226-F6A9-43C7-BF57-CFABD0837F05}">
      <dgm:prSet/>
      <dgm:spPr/>
      <dgm:t>
        <a:bodyPr/>
        <a:lstStyle/>
        <a:p>
          <a:endParaRPr lang="en-US"/>
        </a:p>
      </dgm:t>
    </dgm:pt>
    <dgm:pt modelId="{77F2487A-89A2-46CF-9836-4DFF6544C02B}" type="sibTrans" cxnId="{9C1D4226-F6A9-43C7-BF57-CFABD0837F05}">
      <dgm:prSet/>
      <dgm:spPr/>
      <dgm:t>
        <a:bodyPr/>
        <a:lstStyle/>
        <a:p>
          <a:endParaRPr lang="en-US"/>
        </a:p>
      </dgm:t>
    </dgm:pt>
    <dgm:pt modelId="{3FC386C7-3CD3-44DB-9A97-75F3DB31A5F7}">
      <dgm:prSet/>
      <dgm:spPr/>
      <dgm:t>
        <a:bodyPr/>
        <a:lstStyle/>
        <a:p>
          <a:r>
            <a:rPr lang="en-US"/>
            <a:t>Served 21 individuals</a:t>
          </a:r>
        </a:p>
      </dgm:t>
    </dgm:pt>
    <dgm:pt modelId="{8C89DFB3-5B77-424E-B825-0A60BCB0436D}" type="parTrans" cxnId="{4C028C5F-74D1-467B-821A-CE2D7C33E72F}">
      <dgm:prSet/>
      <dgm:spPr/>
      <dgm:t>
        <a:bodyPr/>
        <a:lstStyle/>
        <a:p>
          <a:endParaRPr lang="en-US"/>
        </a:p>
      </dgm:t>
    </dgm:pt>
    <dgm:pt modelId="{4814D613-5A83-4811-BECC-8B05CC8F793C}" type="sibTrans" cxnId="{4C028C5F-74D1-467B-821A-CE2D7C33E72F}">
      <dgm:prSet/>
      <dgm:spPr/>
      <dgm:t>
        <a:bodyPr/>
        <a:lstStyle/>
        <a:p>
          <a:endParaRPr lang="en-US"/>
        </a:p>
      </dgm:t>
    </dgm:pt>
    <dgm:pt modelId="{E8AD9EED-EE6F-4264-8D20-8007F88A198F}">
      <dgm:prSet/>
      <dgm:spPr/>
      <dgm:t>
        <a:bodyPr/>
        <a:lstStyle/>
        <a:p>
          <a:pPr>
            <a:defRPr b="1"/>
          </a:pPr>
          <a:r>
            <a:rPr lang="en-US"/>
            <a:t>2019</a:t>
          </a:r>
        </a:p>
      </dgm:t>
    </dgm:pt>
    <dgm:pt modelId="{8C7586A2-DE1A-4660-A4EF-064FFFC730ED}" type="parTrans" cxnId="{900E13F2-0AF0-4871-A478-472EA7F9220A}">
      <dgm:prSet/>
      <dgm:spPr/>
      <dgm:t>
        <a:bodyPr/>
        <a:lstStyle/>
        <a:p>
          <a:endParaRPr lang="en-US"/>
        </a:p>
      </dgm:t>
    </dgm:pt>
    <dgm:pt modelId="{851DCF84-46FC-470D-A793-545FBEEC29E2}" type="sibTrans" cxnId="{900E13F2-0AF0-4871-A478-472EA7F9220A}">
      <dgm:prSet/>
      <dgm:spPr/>
      <dgm:t>
        <a:bodyPr/>
        <a:lstStyle/>
        <a:p>
          <a:endParaRPr lang="en-US"/>
        </a:p>
      </dgm:t>
    </dgm:pt>
    <dgm:pt modelId="{BFA62F34-1423-4B88-B64C-9A08A0C6C320}">
      <dgm:prSet/>
      <dgm:spPr/>
      <dgm:t>
        <a:bodyPr/>
        <a:lstStyle/>
        <a:p>
          <a:r>
            <a:rPr lang="en-US"/>
            <a:t>Received VOCA funds</a:t>
          </a:r>
        </a:p>
      </dgm:t>
    </dgm:pt>
    <dgm:pt modelId="{8FAE3D4F-CEFA-41D0-B1D2-46B8346ABB2E}" type="parTrans" cxnId="{19D07DDA-17EC-49D2-8A2D-11D37278D43E}">
      <dgm:prSet/>
      <dgm:spPr/>
      <dgm:t>
        <a:bodyPr/>
        <a:lstStyle/>
        <a:p>
          <a:endParaRPr lang="en-US"/>
        </a:p>
      </dgm:t>
    </dgm:pt>
    <dgm:pt modelId="{A9D788AC-05C0-4C1B-BEBC-A287D1086208}" type="sibTrans" cxnId="{19D07DDA-17EC-49D2-8A2D-11D37278D43E}">
      <dgm:prSet/>
      <dgm:spPr/>
      <dgm:t>
        <a:bodyPr/>
        <a:lstStyle/>
        <a:p>
          <a:endParaRPr lang="en-US"/>
        </a:p>
      </dgm:t>
    </dgm:pt>
    <dgm:pt modelId="{A118F044-422B-4F7F-B5A7-6D0D9B327926}">
      <dgm:prSet/>
      <dgm:spPr/>
      <dgm:t>
        <a:bodyPr/>
        <a:lstStyle/>
        <a:p>
          <a:r>
            <a:rPr lang="en-US"/>
            <a:t>Hired Program Manager &amp; Supports Coordinator</a:t>
          </a:r>
        </a:p>
      </dgm:t>
    </dgm:pt>
    <dgm:pt modelId="{85448868-6CF4-4734-8B9A-FA34DA80489B}" type="parTrans" cxnId="{16C237F2-9E27-4663-9C62-8F52495A097F}">
      <dgm:prSet/>
      <dgm:spPr/>
      <dgm:t>
        <a:bodyPr/>
        <a:lstStyle/>
        <a:p>
          <a:endParaRPr lang="en-US"/>
        </a:p>
      </dgm:t>
    </dgm:pt>
    <dgm:pt modelId="{9F1369EC-3C8B-42EE-B1A8-034C50299018}" type="sibTrans" cxnId="{16C237F2-9E27-4663-9C62-8F52495A097F}">
      <dgm:prSet/>
      <dgm:spPr/>
      <dgm:t>
        <a:bodyPr/>
        <a:lstStyle/>
        <a:p>
          <a:endParaRPr lang="en-US"/>
        </a:p>
      </dgm:t>
    </dgm:pt>
    <dgm:pt modelId="{51850B77-501D-4D38-849B-50A5AE69AE88}">
      <dgm:prSet/>
      <dgm:spPr/>
      <dgm:t>
        <a:bodyPr/>
        <a:lstStyle/>
        <a:p>
          <a:r>
            <a:rPr lang="en-US"/>
            <a:t>Served 47 individuals</a:t>
          </a:r>
        </a:p>
      </dgm:t>
    </dgm:pt>
    <dgm:pt modelId="{050A09D0-C6A6-4E0D-9D71-90B08D84E951}" type="parTrans" cxnId="{AD8ED3D1-2D93-4427-9383-00CAED0495B0}">
      <dgm:prSet/>
      <dgm:spPr/>
      <dgm:t>
        <a:bodyPr/>
        <a:lstStyle/>
        <a:p>
          <a:endParaRPr lang="en-US"/>
        </a:p>
      </dgm:t>
    </dgm:pt>
    <dgm:pt modelId="{9F232C17-AADA-4438-B244-835B993862A1}" type="sibTrans" cxnId="{AD8ED3D1-2D93-4427-9383-00CAED0495B0}">
      <dgm:prSet/>
      <dgm:spPr/>
      <dgm:t>
        <a:bodyPr/>
        <a:lstStyle/>
        <a:p>
          <a:endParaRPr lang="en-US"/>
        </a:p>
      </dgm:t>
    </dgm:pt>
    <dgm:pt modelId="{1C3CE71D-867C-4CA9-92FD-1B3DD8927F06}">
      <dgm:prSet/>
      <dgm:spPr/>
      <dgm:t>
        <a:bodyPr/>
        <a:lstStyle/>
        <a:p>
          <a:pPr>
            <a:defRPr b="1"/>
          </a:pPr>
          <a:r>
            <a:rPr lang="en-US"/>
            <a:t>2020</a:t>
          </a:r>
        </a:p>
      </dgm:t>
    </dgm:pt>
    <dgm:pt modelId="{A21F3F82-4664-445A-951B-7D5055361C72}" type="parTrans" cxnId="{21447B8C-AD43-424F-BF28-F1CC6DE0B012}">
      <dgm:prSet/>
      <dgm:spPr/>
      <dgm:t>
        <a:bodyPr/>
        <a:lstStyle/>
        <a:p>
          <a:endParaRPr lang="en-US"/>
        </a:p>
      </dgm:t>
    </dgm:pt>
    <dgm:pt modelId="{AAE97685-FD4E-4373-89E1-BE9310EE99AA}" type="sibTrans" cxnId="{21447B8C-AD43-424F-BF28-F1CC6DE0B012}">
      <dgm:prSet/>
      <dgm:spPr/>
      <dgm:t>
        <a:bodyPr/>
        <a:lstStyle/>
        <a:p>
          <a:endParaRPr lang="en-US"/>
        </a:p>
      </dgm:t>
    </dgm:pt>
    <dgm:pt modelId="{B6AB967B-721A-4FFC-96A3-4C022D7F5C90}">
      <dgm:prSet/>
      <dgm:spPr/>
      <dgm:t>
        <a:bodyPr/>
        <a:lstStyle/>
        <a:p>
          <a:r>
            <a:rPr lang="en-US"/>
            <a:t>Served 42 individuals</a:t>
          </a:r>
        </a:p>
      </dgm:t>
    </dgm:pt>
    <dgm:pt modelId="{DD5631D1-886B-45BE-B58E-2875EBED9F3E}" type="parTrans" cxnId="{CB065C32-80CC-4DB4-AB21-C9103B0BD7D0}">
      <dgm:prSet/>
      <dgm:spPr/>
      <dgm:t>
        <a:bodyPr/>
        <a:lstStyle/>
        <a:p>
          <a:endParaRPr lang="en-US"/>
        </a:p>
      </dgm:t>
    </dgm:pt>
    <dgm:pt modelId="{6F5A5499-A740-4B50-A0E9-C4B9ED85C949}" type="sibTrans" cxnId="{CB065C32-80CC-4DB4-AB21-C9103B0BD7D0}">
      <dgm:prSet/>
      <dgm:spPr/>
      <dgm:t>
        <a:bodyPr/>
        <a:lstStyle/>
        <a:p>
          <a:endParaRPr lang="en-US"/>
        </a:p>
      </dgm:t>
    </dgm:pt>
    <dgm:pt modelId="{6C6C4F57-504A-446E-A4C7-CEAE4F7287E6}">
      <dgm:prSet/>
      <dgm:spPr/>
      <dgm:t>
        <a:bodyPr/>
        <a:lstStyle/>
        <a:p>
          <a:pPr>
            <a:defRPr b="1"/>
          </a:pPr>
          <a:r>
            <a:rPr lang="en-US"/>
            <a:t>2021</a:t>
          </a:r>
        </a:p>
      </dgm:t>
    </dgm:pt>
    <dgm:pt modelId="{BAE49D92-15F4-4166-A9A8-5BD7E7C8A42D}" type="parTrans" cxnId="{64DD4B03-1A8A-4E68-975F-4D8C8E6DD2BF}">
      <dgm:prSet/>
      <dgm:spPr/>
      <dgm:t>
        <a:bodyPr/>
        <a:lstStyle/>
        <a:p>
          <a:endParaRPr lang="en-US"/>
        </a:p>
      </dgm:t>
    </dgm:pt>
    <dgm:pt modelId="{9749F4DD-A66A-4497-A70D-6F45E192DD5E}" type="sibTrans" cxnId="{64DD4B03-1A8A-4E68-975F-4D8C8E6DD2BF}">
      <dgm:prSet/>
      <dgm:spPr/>
      <dgm:t>
        <a:bodyPr/>
        <a:lstStyle/>
        <a:p>
          <a:endParaRPr lang="en-US"/>
        </a:p>
      </dgm:t>
    </dgm:pt>
    <dgm:pt modelId="{6CEF3B2F-9A08-4331-BB48-A3BB920FA89E}">
      <dgm:prSet/>
      <dgm:spPr/>
      <dgm:t>
        <a:bodyPr/>
        <a:lstStyle/>
        <a:p>
          <a:r>
            <a:rPr lang="en-US"/>
            <a:t>Served 36 individuals</a:t>
          </a:r>
        </a:p>
      </dgm:t>
    </dgm:pt>
    <dgm:pt modelId="{4D2A5281-8747-418D-AC93-43A135262439}" type="parTrans" cxnId="{9C62CCCC-B6A5-4263-B1A5-399B087AEE30}">
      <dgm:prSet/>
      <dgm:spPr/>
      <dgm:t>
        <a:bodyPr/>
        <a:lstStyle/>
        <a:p>
          <a:endParaRPr lang="en-US"/>
        </a:p>
      </dgm:t>
    </dgm:pt>
    <dgm:pt modelId="{E8F30E91-6CDE-474B-B075-8BA818BDE45D}" type="sibTrans" cxnId="{9C62CCCC-B6A5-4263-B1A5-399B087AEE30}">
      <dgm:prSet/>
      <dgm:spPr/>
      <dgm:t>
        <a:bodyPr/>
        <a:lstStyle/>
        <a:p>
          <a:endParaRPr lang="en-US"/>
        </a:p>
      </dgm:t>
    </dgm:pt>
    <dgm:pt modelId="{C2E136C0-C4D7-4489-9A27-128C4466124C}">
      <dgm:prSet/>
      <dgm:spPr/>
      <dgm:t>
        <a:bodyPr/>
        <a:lstStyle/>
        <a:p>
          <a:pPr>
            <a:defRPr b="1"/>
          </a:pPr>
          <a:r>
            <a:rPr lang="en-US"/>
            <a:t>2022</a:t>
          </a:r>
        </a:p>
      </dgm:t>
    </dgm:pt>
    <dgm:pt modelId="{2512E11E-643A-4F33-A5E2-E503FA2F1232}" type="parTrans" cxnId="{91C02198-693C-4386-AA9C-68AF56DFE771}">
      <dgm:prSet/>
      <dgm:spPr/>
      <dgm:t>
        <a:bodyPr/>
        <a:lstStyle/>
        <a:p>
          <a:endParaRPr lang="en-US"/>
        </a:p>
      </dgm:t>
    </dgm:pt>
    <dgm:pt modelId="{3BBEFDC7-C043-4EC7-AE29-77C2232AE6B4}" type="sibTrans" cxnId="{91C02198-693C-4386-AA9C-68AF56DFE771}">
      <dgm:prSet/>
      <dgm:spPr/>
      <dgm:t>
        <a:bodyPr/>
        <a:lstStyle/>
        <a:p>
          <a:endParaRPr lang="en-US"/>
        </a:p>
      </dgm:t>
    </dgm:pt>
    <dgm:pt modelId="{B716321F-F444-4DE0-9A14-5D5E80544307}">
      <dgm:prSet/>
      <dgm:spPr/>
      <dgm:t>
        <a:bodyPr/>
        <a:lstStyle/>
        <a:p>
          <a:r>
            <a:rPr lang="en-US"/>
            <a:t>Awarded Mental Health Endowment Fund grant</a:t>
          </a:r>
        </a:p>
      </dgm:t>
    </dgm:pt>
    <dgm:pt modelId="{D4B1510A-4671-4BA7-B36D-04360D4E7ABB}" type="parTrans" cxnId="{667F9ED0-7224-468F-A5C1-C203BCB016DF}">
      <dgm:prSet/>
      <dgm:spPr/>
      <dgm:t>
        <a:bodyPr/>
        <a:lstStyle/>
        <a:p>
          <a:endParaRPr lang="en-US"/>
        </a:p>
      </dgm:t>
    </dgm:pt>
    <dgm:pt modelId="{D63BEB41-63D6-4CE3-B54C-625B872F235A}" type="sibTrans" cxnId="{667F9ED0-7224-468F-A5C1-C203BCB016DF}">
      <dgm:prSet/>
      <dgm:spPr/>
      <dgm:t>
        <a:bodyPr/>
        <a:lstStyle/>
        <a:p>
          <a:endParaRPr lang="en-US"/>
        </a:p>
      </dgm:t>
    </dgm:pt>
    <dgm:pt modelId="{594816F0-2F6C-4264-BA70-C758CF19496A}">
      <dgm:prSet/>
      <dgm:spPr/>
      <dgm:t>
        <a:bodyPr/>
        <a:lstStyle/>
        <a:p>
          <a:pPr>
            <a:defRPr b="1"/>
          </a:pPr>
          <a:r>
            <a:rPr lang="en-US"/>
            <a:t>2023</a:t>
          </a:r>
        </a:p>
      </dgm:t>
    </dgm:pt>
    <dgm:pt modelId="{A9F6F684-5F19-48FF-835E-7C9AA6E55344}" type="parTrans" cxnId="{A0B2DE0B-1B8C-4E0D-996D-86215B6BF482}">
      <dgm:prSet/>
      <dgm:spPr/>
      <dgm:t>
        <a:bodyPr/>
        <a:lstStyle/>
        <a:p>
          <a:endParaRPr lang="en-US"/>
        </a:p>
      </dgm:t>
    </dgm:pt>
    <dgm:pt modelId="{2A13EAC6-28F4-4061-A908-56B85E4F55FD}" type="sibTrans" cxnId="{A0B2DE0B-1B8C-4E0D-996D-86215B6BF482}">
      <dgm:prSet/>
      <dgm:spPr/>
      <dgm:t>
        <a:bodyPr/>
        <a:lstStyle/>
        <a:p>
          <a:endParaRPr lang="en-US"/>
        </a:p>
      </dgm:t>
    </dgm:pt>
    <dgm:pt modelId="{F3341041-7289-4ECA-B31C-AB900AA81F2B}">
      <dgm:prSet/>
      <dgm:spPr/>
      <dgm:t>
        <a:bodyPr/>
        <a:lstStyle/>
        <a:p>
          <a:r>
            <a:rPr lang="en-US"/>
            <a:t>Replication of Safe Haven Program </a:t>
          </a:r>
        </a:p>
      </dgm:t>
    </dgm:pt>
    <dgm:pt modelId="{31FC5C85-A9F8-4F55-8ED2-4E1F16A86BBD}" type="parTrans" cxnId="{AB30EE77-5E39-444C-8585-E18A966AB30C}">
      <dgm:prSet/>
      <dgm:spPr/>
      <dgm:t>
        <a:bodyPr/>
        <a:lstStyle/>
        <a:p>
          <a:endParaRPr lang="en-US"/>
        </a:p>
      </dgm:t>
    </dgm:pt>
    <dgm:pt modelId="{F4F4FDEC-3382-4088-B9D6-EE8EE4B82C87}" type="sibTrans" cxnId="{AB30EE77-5E39-444C-8585-E18A966AB30C}">
      <dgm:prSet/>
      <dgm:spPr/>
      <dgm:t>
        <a:bodyPr/>
        <a:lstStyle/>
        <a:p>
          <a:endParaRPr lang="en-US"/>
        </a:p>
      </dgm:t>
    </dgm:pt>
    <dgm:pt modelId="{A6CBEC93-D558-42BD-AE0A-2FF0B912F242}" type="pres">
      <dgm:prSet presAssocID="{9F3CC6FF-CE46-48BF-BC4D-09E315395EAE}" presName="root" presStyleCnt="0">
        <dgm:presLayoutVars>
          <dgm:chMax/>
          <dgm:chPref/>
          <dgm:animLvl val="lvl"/>
        </dgm:presLayoutVars>
      </dgm:prSet>
      <dgm:spPr/>
    </dgm:pt>
    <dgm:pt modelId="{123310F9-B49B-4A8F-8E20-FAE108E8A599}" type="pres">
      <dgm:prSet presAssocID="{9F3CC6FF-CE46-48BF-BC4D-09E315395EAE}" presName="divider" presStyleLbl="fgAcc1" presStyleIdx="0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triangle" w="lg" len="lg"/>
        </a:ln>
        <a:effectLst/>
      </dgm:spPr>
    </dgm:pt>
    <dgm:pt modelId="{A2D4BEE5-7310-40A5-A00B-6114E066B050}" type="pres">
      <dgm:prSet presAssocID="{9F3CC6FF-CE46-48BF-BC4D-09E315395EAE}" presName="nodes" presStyleCnt="0">
        <dgm:presLayoutVars>
          <dgm:chMax/>
          <dgm:chPref/>
          <dgm:animLvl val="lvl"/>
        </dgm:presLayoutVars>
      </dgm:prSet>
      <dgm:spPr/>
    </dgm:pt>
    <dgm:pt modelId="{8EA1E758-6A90-4007-8FA4-9D90D8D66111}" type="pres">
      <dgm:prSet presAssocID="{EE1B2E6E-1D19-493C-AADE-2F4BC6CA0614}" presName="composite" presStyleCnt="0"/>
      <dgm:spPr/>
    </dgm:pt>
    <dgm:pt modelId="{2C51BC44-46B4-4891-868C-F443C2E10436}" type="pres">
      <dgm:prSet presAssocID="{EE1B2E6E-1D19-493C-AADE-2F4BC6CA0614}" presName="ConnectorPoint" presStyleLbl="lnNode1" presStyleIdx="0" presStyleCnt="8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7880C4AE-87D6-4D55-ADF4-B9A034C64ABE}" type="pres">
      <dgm:prSet presAssocID="{EE1B2E6E-1D19-493C-AADE-2F4BC6CA0614}" presName="DropPinPlaceHolder" presStyleCnt="0"/>
      <dgm:spPr/>
    </dgm:pt>
    <dgm:pt modelId="{787E3FC8-457C-47ED-872A-D43BE5FAE35C}" type="pres">
      <dgm:prSet presAssocID="{EE1B2E6E-1D19-493C-AADE-2F4BC6CA0614}" presName="DropPin" presStyleLbl="alignNode1" presStyleIdx="0" presStyleCnt="8"/>
      <dgm:spPr/>
    </dgm:pt>
    <dgm:pt modelId="{ABC2FF7F-B96E-4C6C-8926-90B0857621BA}" type="pres">
      <dgm:prSet presAssocID="{EE1B2E6E-1D19-493C-AADE-2F4BC6CA0614}" presName="Ellipse" presStyleLbl="fgAcc1" presStyleIdx="1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68310194-2529-4617-AE68-EAC407FD29B0}" type="pres">
      <dgm:prSet presAssocID="{EE1B2E6E-1D19-493C-AADE-2F4BC6CA0614}" presName="L2TextContainer" presStyleLbl="revTx" presStyleIdx="0" presStyleCnt="16">
        <dgm:presLayoutVars>
          <dgm:bulletEnabled val="1"/>
        </dgm:presLayoutVars>
      </dgm:prSet>
      <dgm:spPr/>
    </dgm:pt>
    <dgm:pt modelId="{7A4C401A-4696-4AAB-833F-AC91081E7221}" type="pres">
      <dgm:prSet presAssocID="{EE1B2E6E-1D19-493C-AADE-2F4BC6CA0614}" presName="L1TextContainer" presStyleLbl="revTx" presStyleIdx="1" presStyleCnt="16">
        <dgm:presLayoutVars>
          <dgm:chMax val="1"/>
          <dgm:chPref val="1"/>
          <dgm:bulletEnabled val="1"/>
        </dgm:presLayoutVars>
      </dgm:prSet>
      <dgm:spPr/>
    </dgm:pt>
    <dgm:pt modelId="{25B9A1AE-A1CE-4D01-A0F1-E26233FA0539}" type="pres">
      <dgm:prSet presAssocID="{EE1B2E6E-1D19-493C-AADE-2F4BC6CA0614}" presName="ConnectLine" presStyleLbl="sibTrans1D1" presStyleIdx="0" presStyleCnt="8"/>
      <dgm:spPr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28FE3126-AF46-45BB-8CD7-2CEC2C97A42D}" type="pres">
      <dgm:prSet presAssocID="{EE1B2E6E-1D19-493C-AADE-2F4BC6CA0614}" presName="EmptyPlaceHolder" presStyleCnt="0"/>
      <dgm:spPr/>
    </dgm:pt>
    <dgm:pt modelId="{F0C8528A-0E5A-4149-BBB7-3B577BF931E2}" type="pres">
      <dgm:prSet presAssocID="{B7BD1AC0-D819-4845-96A0-04E984EE53D9}" presName="spaceBetweenRectangles" presStyleCnt="0"/>
      <dgm:spPr/>
    </dgm:pt>
    <dgm:pt modelId="{A9FC138E-AB92-4229-945B-CD01DB2C7E2C}" type="pres">
      <dgm:prSet presAssocID="{A83C6D9E-C15B-4028-B343-9C6F6A1D1381}" presName="composite" presStyleCnt="0"/>
      <dgm:spPr/>
    </dgm:pt>
    <dgm:pt modelId="{235FF949-1CED-4716-A378-E54BA3C22ACD}" type="pres">
      <dgm:prSet presAssocID="{A83C6D9E-C15B-4028-B343-9C6F6A1D1381}" presName="ConnectorPoint" presStyleLbl="lnNode1" presStyleIdx="1" presStyleCnt="8"/>
      <dgm:spPr>
        <a:solidFill>
          <a:schemeClr val="accent3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CB98F38C-66E4-4120-91D1-5B4111868225}" type="pres">
      <dgm:prSet presAssocID="{A83C6D9E-C15B-4028-B343-9C6F6A1D1381}" presName="DropPinPlaceHolder" presStyleCnt="0"/>
      <dgm:spPr/>
    </dgm:pt>
    <dgm:pt modelId="{12E56AC8-0167-4828-87D7-F5E6B3538493}" type="pres">
      <dgm:prSet presAssocID="{A83C6D9E-C15B-4028-B343-9C6F6A1D1381}" presName="DropPin" presStyleLbl="alignNode1" presStyleIdx="1" presStyleCnt="8"/>
      <dgm:spPr/>
    </dgm:pt>
    <dgm:pt modelId="{6FFEAA0E-B85E-4366-A6E3-C53FEA3D0C1F}" type="pres">
      <dgm:prSet presAssocID="{A83C6D9E-C15B-4028-B343-9C6F6A1D1381}" presName="Ellipse" presStyleLbl="fgAcc1" presStyleIdx="2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5C2383AC-A87E-45C8-9508-0AD7771EA060}" type="pres">
      <dgm:prSet presAssocID="{A83C6D9E-C15B-4028-B343-9C6F6A1D1381}" presName="L2TextContainer" presStyleLbl="revTx" presStyleIdx="2" presStyleCnt="16">
        <dgm:presLayoutVars>
          <dgm:bulletEnabled val="1"/>
        </dgm:presLayoutVars>
      </dgm:prSet>
      <dgm:spPr/>
    </dgm:pt>
    <dgm:pt modelId="{AD2F8751-0977-493B-B258-81A32439C672}" type="pres">
      <dgm:prSet presAssocID="{A83C6D9E-C15B-4028-B343-9C6F6A1D1381}" presName="L1TextContainer" presStyleLbl="revTx" presStyleIdx="3" presStyleCnt="16">
        <dgm:presLayoutVars>
          <dgm:chMax val="1"/>
          <dgm:chPref val="1"/>
          <dgm:bulletEnabled val="1"/>
        </dgm:presLayoutVars>
      </dgm:prSet>
      <dgm:spPr/>
    </dgm:pt>
    <dgm:pt modelId="{219119FD-9C51-4443-9D19-9EDA35FB1D50}" type="pres">
      <dgm:prSet presAssocID="{A83C6D9E-C15B-4028-B343-9C6F6A1D1381}" presName="ConnectLine" presStyleLbl="sibTrans1D1" presStyleIdx="1" presStyleCnt="8"/>
      <dgm:spPr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FCAD5FDF-12CE-488D-9E34-A6E4D271ED46}" type="pres">
      <dgm:prSet presAssocID="{A83C6D9E-C15B-4028-B343-9C6F6A1D1381}" presName="EmptyPlaceHolder" presStyleCnt="0"/>
      <dgm:spPr/>
    </dgm:pt>
    <dgm:pt modelId="{AF02F06B-37F4-4D0C-98C3-AC6FBFB842BB}" type="pres">
      <dgm:prSet presAssocID="{26F7237F-260D-47D5-A5F7-7D4465EA468B}" presName="spaceBetweenRectangles" presStyleCnt="0"/>
      <dgm:spPr/>
    </dgm:pt>
    <dgm:pt modelId="{E467958D-342F-405E-8096-A19DCA3B5627}" type="pres">
      <dgm:prSet presAssocID="{EE172887-ECEE-497C-9F9C-5A50E8B6C265}" presName="composite" presStyleCnt="0"/>
      <dgm:spPr/>
    </dgm:pt>
    <dgm:pt modelId="{10200ED5-B4F1-42FD-A3A7-F54B13A66A60}" type="pres">
      <dgm:prSet presAssocID="{EE172887-ECEE-497C-9F9C-5A50E8B6C265}" presName="ConnectorPoint" presStyleLbl="lnNode1" presStyleIdx="2" presStyleCnt="8"/>
      <dgm:spPr>
        <a:solidFill>
          <a:schemeClr val="accent4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72D3F77D-CA8C-458C-9BB7-935F56D8E9CD}" type="pres">
      <dgm:prSet presAssocID="{EE172887-ECEE-497C-9F9C-5A50E8B6C265}" presName="DropPinPlaceHolder" presStyleCnt="0"/>
      <dgm:spPr/>
    </dgm:pt>
    <dgm:pt modelId="{5B0B8F53-F31E-4E8E-BA00-30D7AF4446B7}" type="pres">
      <dgm:prSet presAssocID="{EE172887-ECEE-497C-9F9C-5A50E8B6C265}" presName="DropPin" presStyleLbl="alignNode1" presStyleIdx="2" presStyleCnt="8"/>
      <dgm:spPr/>
    </dgm:pt>
    <dgm:pt modelId="{203D5A38-5109-4154-8AC0-C7A6AC6DD82E}" type="pres">
      <dgm:prSet presAssocID="{EE172887-ECEE-497C-9F9C-5A50E8B6C265}" presName="Ellipse" presStyleLbl="fgAcc1" presStyleIdx="3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69C44A9B-A9F3-410B-972C-0B04941EFEA8}" type="pres">
      <dgm:prSet presAssocID="{EE172887-ECEE-497C-9F9C-5A50E8B6C265}" presName="L2TextContainer" presStyleLbl="revTx" presStyleIdx="4" presStyleCnt="16">
        <dgm:presLayoutVars>
          <dgm:bulletEnabled val="1"/>
        </dgm:presLayoutVars>
      </dgm:prSet>
      <dgm:spPr/>
    </dgm:pt>
    <dgm:pt modelId="{D32A8528-E766-469E-A088-5984D71A0845}" type="pres">
      <dgm:prSet presAssocID="{EE172887-ECEE-497C-9F9C-5A50E8B6C265}" presName="L1TextContainer" presStyleLbl="revTx" presStyleIdx="5" presStyleCnt="16">
        <dgm:presLayoutVars>
          <dgm:chMax val="1"/>
          <dgm:chPref val="1"/>
          <dgm:bulletEnabled val="1"/>
        </dgm:presLayoutVars>
      </dgm:prSet>
      <dgm:spPr/>
    </dgm:pt>
    <dgm:pt modelId="{FEC33DD1-487C-43B5-AB04-9407809DE57F}" type="pres">
      <dgm:prSet presAssocID="{EE172887-ECEE-497C-9F9C-5A50E8B6C265}" presName="ConnectLine" presStyleLbl="sibTrans1D1" presStyleIdx="2" presStyleCnt="8"/>
      <dgm:spPr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768DFC30-DFDB-4944-8405-BBAB3C37E695}" type="pres">
      <dgm:prSet presAssocID="{EE172887-ECEE-497C-9F9C-5A50E8B6C265}" presName="EmptyPlaceHolder" presStyleCnt="0"/>
      <dgm:spPr/>
    </dgm:pt>
    <dgm:pt modelId="{D0F4B6F5-B4C0-42E6-A3FF-80EDC89D3200}" type="pres">
      <dgm:prSet presAssocID="{4CF86458-40E3-4D3A-B1C9-96EB58436857}" presName="spaceBetweenRectangles" presStyleCnt="0"/>
      <dgm:spPr/>
    </dgm:pt>
    <dgm:pt modelId="{460CDA29-E797-414E-87F6-975544855876}" type="pres">
      <dgm:prSet presAssocID="{E8AD9EED-EE6F-4264-8D20-8007F88A198F}" presName="composite" presStyleCnt="0"/>
      <dgm:spPr/>
    </dgm:pt>
    <dgm:pt modelId="{3C0BCBAD-1DE5-4090-AA67-A20BBE43821F}" type="pres">
      <dgm:prSet presAssocID="{E8AD9EED-EE6F-4264-8D20-8007F88A198F}" presName="ConnectorPoint" presStyleLbl="lnNode1" presStyleIdx="3" presStyleCnt="8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570FAD55-A21D-444A-B205-2A1A6AF0EDF2}" type="pres">
      <dgm:prSet presAssocID="{E8AD9EED-EE6F-4264-8D20-8007F88A198F}" presName="DropPinPlaceHolder" presStyleCnt="0"/>
      <dgm:spPr/>
    </dgm:pt>
    <dgm:pt modelId="{6A087D33-8426-433E-A324-BCC3B09FDCB9}" type="pres">
      <dgm:prSet presAssocID="{E8AD9EED-EE6F-4264-8D20-8007F88A198F}" presName="DropPin" presStyleLbl="alignNode1" presStyleIdx="3" presStyleCnt="8"/>
      <dgm:spPr/>
    </dgm:pt>
    <dgm:pt modelId="{A3065BE0-A37B-4714-A37C-2DED4DAC28EB}" type="pres">
      <dgm:prSet presAssocID="{E8AD9EED-EE6F-4264-8D20-8007F88A198F}" presName="Ellipse" presStyleLbl="fgAcc1" presStyleIdx="4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8659D81D-24AE-474A-870B-3ED44B35BBE5}" type="pres">
      <dgm:prSet presAssocID="{E8AD9EED-EE6F-4264-8D20-8007F88A198F}" presName="L2TextContainer" presStyleLbl="revTx" presStyleIdx="6" presStyleCnt="16">
        <dgm:presLayoutVars>
          <dgm:bulletEnabled val="1"/>
        </dgm:presLayoutVars>
      </dgm:prSet>
      <dgm:spPr/>
    </dgm:pt>
    <dgm:pt modelId="{BE5490DF-84F0-4588-88B3-ACBDFB966958}" type="pres">
      <dgm:prSet presAssocID="{E8AD9EED-EE6F-4264-8D20-8007F88A198F}" presName="L1TextContainer" presStyleLbl="revTx" presStyleIdx="7" presStyleCnt="16">
        <dgm:presLayoutVars>
          <dgm:chMax val="1"/>
          <dgm:chPref val="1"/>
          <dgm:bulletEnabled val="1"/>
        </dgm:presLayoutVars>
      </dgm:prSet>
      <dgm:spPr/>
    </dgm:pt>
    <dgm:pt modelId="{40E018D4-9B67-4FFF-973D-BCBCDF1B0AA7}" type="pres">
      <dgm:prSet presAssocID="{E8AD9EED-EE6F-4264-8D20-8007F88A198F}" presName="ConnectLine" presStyleLbl="sibTrans1D1" presStyleIdx="3" presStyleCnt="8"/>
      <dgm:spPr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FFA210AF-C1BF-4AEA-9FA9-9545505A3F94}" type="pres">
      <dgm:prSet presAssocID="{E8AD9EED-EE6F-4264-8D20-8007F88A198F}" presName="EmptyPlaceHolder" presStyleCnt="0"/>
      <dgm:spPr/>
    </dgm:pt>
    <dgm:pt modelId="{70BEE8FF-04DE-43B8-A932-F94930E6CA3E}" type="pres">
      <dgm:prSet presAssocID="{851DCF84-46FC-470D-A793-545FBEEC29E2}" presName="spaceBetweenRectangles" presStyleCnt="0"/>
      <dgm:spPr/>
    </dgm:pt>
    <dgm:pt modelId="{5913BEEE-78CC-45FF-84F1-4EC1D94EE46E}" type="pres">
      <dgm:prSet presAssocID="{1C3CE71D-867C-4CA9-92FD-1B3DD8927F06}" presName="composite" presStyleCnt="0"/>
      <dgm:spPr/>
    </dgm:pt>
    <dgm:pt modelId="{124E032C-2946-4013-821D-32786DE83444}" type="pres">
      <dgm:prSet presAssocID="{1C3CE71D-867C-4CA9-92FD-1B3DD8927F06}" presName="ConnectorPoint" presStyleLbl="lnNode1" presStyleIdx="4" presStyleCnt="8"/>
      <dgm:spPr>
        <a:solidFill>
          <a:schemeClr val="accent6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DC16E0B0-2057-445D-B032-39022DE62B31}" type="pres">
      <dgm:prSet presAssocID="{1C3CE71D-867C-4CA9-92FD-1B3DD8927F06}" presName="DropPinPlaceHolder" presStyleCnt="0"/>
      <dgm:spPr/>
    </dgm:pt>
    <dgm:pt modelId="{D2F5F462-0B9A-4F30-93FE-9A50FB2BA55A}" type="pres">
      <dgm:prSet presAssocID="{1C3CE71D-867C-4CA9-92FD-1B3DD8927F06}" presName="DropPin" presStyleLbl="alignNode1" presStyleIdx="4" presStyleCnt="8"/>
      <dgm:spPr/>
    </dgm:pt>
    <dgm:pt modelId="{424321AC-C780-40FF-AEBC-C22DF78FEFA9}" type="pres">
      <dgm:prSet presAssocID="{1C3CE71D-867C-4CA9-92FD-1B3DD8927F06}" presName="Ellipse" presStyleLbl="fgAcc1" presStyleIdx="5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2AB644DC-B61A-4A4D-8424-A5294AFFE93E}" type="pres">
      <dgm:prSet presAssocID="{1C3CE71D-867C-4CA9-92FD-1B3DD8927F06}" presName="L2TextContainer" presStyleLbl="revTx" presStyleIdx="8" presStyleCnt="16">
        <dgm:presLayoutVars>
          <dgm:bulletEnabled val="1"/>
        </dgm:presLayoutVars>
      </dgm:prSet>
      <dgm:spPr/>
    </dgm:pt>
    <dgm:pt modelId="{78FE59E8-DE9F-4E5E-837E-98D1C3254E30}" type="pres">
      <dgm:prSet presAssocID="{1C3CE71D-867C-4CA9-92FD-1B3DD8927F06}" presName="L1TextContainer" presStyleLbl="revTx" presStyleIdx="9" presStyleCnt="16">
        <dgm:presLayoutVars>
          <dgm:chMax val="1"/>
          <dgm:chPref val="1"/>
          <dgm:bulletEnabled val="1"/>
        </dgm:presLayoutVars>
      </dgm:prSet>
      <dgm:spPr/>
    </dgm:pt>
    <dgm:pt modelId="{E9F10106-D028-4AEB-8862-078AE22F41DB}" type="pres">
      <dgm:prSet presAssocID="{1C3CE71D-867C-4CA9-92FD-1B3DD8927F06}" presName="ConnectLine" presStyleLbl="sibTrans1D1" presStyleIdx="4" presStyleCnt="8"/>
      <dgm:spPr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03291FE8-D6D9-4326-9DE6-215792033D54}" type="pres">
      <dgm:prSet presAssocID="{1C3CE71D-867C-4CA9-92FD-1B3DD8927F06}" presName="EmptyPlaceHolder" presStyleCnt="0"/>
      <dgm:spPr/>
    </dgm:pt>
    <dgm:pt modelId="{78E32DAA-39B2-4150-A787-471CF7F63FF0}" type="pres">
      <dgm:prSet presAssocID="{AAE97685-FD4E-4373-89E1-BE9310EE99AA}" presName="spaceBetweenRectangles" presStyleCnt="0"/>
      <dgm:spPr/>
    </dgm:pt>
    <dgm:pt modelId="{DC9901F7-690C-4E1C-AD32-A03B2B85B507}" type="pres">
      <dgm:prSet presAssocID="{6C6C4F57-504A-446E-A4C7-CEAE4F7287E6}" presName="composite" presStyleCnt="0"/>
      <dgm:spPr/>
    </dgm:pt>
    <dgm:pt modelId="{A69D022B-BA16-493C-9290-F0E87DDA7527}" type="pres">
      <dgm:prSet presAssocID="{6C6C4F57-504A-446E-A4C7-CEAE4F7287E6}" presName="ConnectorPoint" presStyleLbl="lnNode1" presStyleIdx="5" presStyleCnt="8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9E6EE382-7040-4A17-A2F1-EA036E6D3E1F}" type="pres">
      <dgm:prSet presAssocID="{6C6C4F57-504A-446E-A4C7-CEAE4F7287E6}" presName="DropPinPlaceHolder" presStyleCnt="0"/>
      <dgm:spPr/>
    </dgm:pt>
    <dgm:pt modelId="{0365AFE0-A4EB-404D-9ED9-94A6B85A7A66}" type="pres">
      <dgm:prSet presAssocID="{6C6C4F57-504A-446E-A4C7-CEAE4F7287E6}" presName="DropPin" presStyleLbl="alignNode1" presStyleIdx="5" presStyleCnt="8"/>
      <dgm:spPr/>
    </dgm:pt>
    <dgm:pt modelId="{73BED653-84DB-4627-B994-5D334F8B0F2C}" type="pres">
      <dgm:prSet presAssocID="{6C6C4F57-504A-446E-A4C7-CEAE4F7287E6}" presName="Ellipse" presStyleLbl="fgAcc1" presStyleIdx="6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22867879-A129-4ABA-8ECF-6AFD6316298A}" type="pres">
      <dgm:prSet presAssocID="{6C6C4F57-504A-446E-A4C7-CEAE4F7287E6}" presName="L2TextContainer" presStyleLbl="revTx" presStyleIdx="10" presStyleCnt="16">
        <dgm:presLayoutVars>
          <dgm:bulletEnabled val="1"/>
        </dgm:presLayoutVars>
      </dgm:prSet>
      <dgm:spPr/>
    </dgm:pt>
    <dgm:pt modelId="{31199FB3-9A39-42D1-8AEC-4E36C9E99620}" type="pres">
      <dgm:prSet presAssocID="{6C6C4F57-504A-446E-A4C7-CEAE4F7287E6}" presName="L1TextContainer" presStyleLbl="revTx" presStyleIdx="11" presStyleCnt="16">
        <dgm:presLayoutVars>
          <dgm:chMax val="1"/>
          <dgm:chPref val="1"/>
          <dgm:bulletEnabled val="1"/>
        </dgm:presLayoutVars>
      </dgm:prSet>
      <dgm:spPr/>
    </dgm:pt>
    <dgm:pt modelId="{F180273B-9474-4FF6-9CD9-0EEDEA478F99}" type="pres">
      <dgm:prSet presAssocID="{6C6C4F57-504A-446E-A4C7-CEAE4F7287E6}" presName="ConnectLine" presStyleLbl="sibTrans1D1" presStyleIdx="5" presStyleCnt="8"/>
      <dgm:spPr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AAD4029A-D491-438D-8DB4-F95236D52229}" type="pres">
      <dgm:prSet presAssocID="{6C6C4F57-504A-446E-A4C7-CEAE4F7287E6}" presName="EmptyPlaceHolder" presStyleCnt="0"/>
      <dgm:spPr/>
    </dgm:pt>
    <dgm:pt modelId="{AAB3560A-74BD-4877-A9C7-E9352B0FC359}" type="pres">
      <dgm:prSet presAssocID="{9749F4DD-A66A-4497-A70D-6F45E192DD5E}" presName="spaceBetweenRectangles" presStyleCnt="0"/>
      <dgm:spPr/>
    </dgm:pt>
    <dgm:pt modelId="{CA5F3DD7-1609-40AB-A135-328D93A44B65}" type="pres">
      <dgm:prSet presAssocID="{C2E136C0-C4D7-4489-9A27-128C4466124C}" presName="composite" presStyleCnt="0"/>
      <dgm:spPr/>
    </dgm:pt>
    <dgm:pt modelId="{8C9BA4EB-21F3-4F11-AA9D-D6E466A7EC54}" type="pres">
      <dgm:prSet presAssocID="{C2E136C0-C4D7-4489-9A27-128C4466124C}" presName="ConnectorPoint" presStyleLbl="lnNode1" presStyleIdx="6" presStyleCnt="8"/>
      <dgm:spPr>
        <a:solidFill>
          <a:schemeClr val="accent3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422C861E-2005-43E5-83C5-C0B51FFE7470}" type="pres">
      <dgm:prSet presAssocID="{C2E136C0-C4D7-4489-9A27-128C4466124C}" presName="DropPinPlaceHolder" presStyleCnt="0"/>
      <dgm:spPr/>
    </dgm:pt>
    <dgm:pt modelId="{67981EDD-E1D1-4351-A899-231BD7667AC8}" type="pres">
      <dgm:prSet presAssocID="{C2E136C0-C4D7-4489-9A27-128C4466124C}" presName="DropPin" presStyleLbl="alignNode1" presStyleIdx="6" presStyleCnt="8"/>
      <dgm:spPr/>
    </dgm:pt>
    <dgm:pt modelId="{3874507B-8BED-4FA4-94F3-91AFEDFEAAD5}" type="pres">
      <dgm:prSet presAssocID="{C2E136C0-C4D7-4489-9A27-128C4466124C}" presName="Ellipse" presStyleLbl="fgAcc1" presStyleIdx="7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7FA6D418-C08C-4863-A76A-380A4817C64E}" type="pres">
      <dgm:prSet presAssocID="{C2E136C0-C4D7-4489-9A27-128C4466124C}" presName="L2TextContainer" presStyleLbl="revTx" presStyleIdx="12" presStyleCnt="16">
        <dgm:presLayoutVars>
          <dgm:bulletEnabled val="1"/>
        </dgm:presLayoutVars>
      </dgm:prSet>
      <dgm:spPr/>
    </dgm:pt>
    <dgm:pt modelId="{B4CED980-8898-4E2E-90AB-BB79A0C815FE}" type="pres">
      <dgm:prSet presAssocID="{C2E136C0-C4D7-4489-9A27-128C4466124C}" presName="L1TextContainer" presStyleLbl="revTx" presStyleIdx="13" presStyleCnt="16">
        <dgm:presLayoutVars>
          <dgm:chMax val="1"/>
          <dgm:chPref val="1"/>
          <dgm:bulletEnabled val="1"/>
        </dgm:presLayoutVars>
      </dgm:prSet>
      <dgm:spPr/>
    </dgm:pt>
    <dgm:pt modelId="{827EEA35-F524-402A-9AFD-505D5FF324D5}" type="pres">
      <dgm:prSet presAssocID="{C2E136C0-C4D7-4489-9A27-128C4466124C}" presName="ConnectLine" presStyleLbl="sibTrans1D1" presStyleIdx="6" presStyleCnt="8"/>
      <dgm:spPr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9F416D58-CB22-4B6E-BD55-A8F5BE8F6010}" type="pres">
      <dgm:prSet presAssocID="{C2E136C0-C4D7-4489-9A27-128C4466124C}" presName="EmptyPlaceHolder" presStyleCnt="0"/>
      <dgm:spPr/>
    </dgm:pt>
    <dgm:pt modelId="{083F3994-639D-4FDB-AA00-773B1A6DAF7B}" type="pres">
      <dgm:prSet presAssocID="{3BBEFDC7-C043-4EC7-AE29-77C2232AE6B4}" presName="spaceBetweenRectangles" presStyleCnt="0"/>
      <dgm:spPr/>
    </dgm:pt>
    <dgm:pt modelId="{7A5BDE5A-CE17-4086-AF45-15E7A704BEF1}" type="pres">
      <dgm:prSet presAssocID="{594816F0-2F6C-4264-BA70-C758CF19496A}" presName="composite" presStyleCnt="0"/>
      <dgm:spPr/>
    </dgm:pt>
    <dgm:pt modelId="{235F34C7-F3ED-4384-80CF-421A31512FCF}" type="pres">
      <dgm:prSet presAssocID="{594816F0-2F6C-4264-BA70-C758CF19496A}" presName="ConnectorPoint" presStyleLbl="lnNode1" presStyleIdx="7" presStyleCnt="8"/>
      <dgm:spPr>
        <a:solidFill>
          <a:schemeClr val="accent4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48DBCB8D-93EB-4F3E-B528-8645FF2356C2}" type="pres">
      <dgm:prSet presAssocID="{594816F0-2F6C-4264-BA70-C758CF19496A}" presName="DropPinPlaceHolder" presStyleCnt="0"/>
      <dgm:spPr/>
    </dgm:pt>
    <dgm:pt modelId="{E983885B-066C-4230-B3B4-C2426BAB7B66}" type="pres">
      <dgm:prSet presAssocID="{594816F0-2F6C-4264-BA70-C758CF19496A}" presName="DropPin" presStyleLbl="alignNode1" presStyleIdx="7" presStyleCnt="8"/>
      <dgm:spPr/>
    </dgm:pt>
    <dgm:pt modelId="{2BE5411E-B05B-43DC-8206-FC00D445B3C0}" type="pres">
      <dgm:prSet presAssocID="{594816F0-2F6C-4264-BA70-C758CF19496A}" presName="Ellipse" presStyleLbl="fgAcc1" presStyleIdx="8" presStyleCnt="9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gm:spPr>
    </dgm:pt>
    <dgm:pt modelId="{E8AF599B-10EB-436F-9C87-B903D7369AEB}" type="pres">
      <dgm:prSet presAssocID="{594816F0-2F6C-4264-BA70-C758CF19496A}" presName="L2TextContainer" presStyleLbl="revTx" presStyleIdx="14" presStyleCnt="16">
        <dgm:presLayoutVars>
          <dgm:bulletEnabled val="1"/>
        </dgm:presLayoutVars>
      </dgm:prSet>
      <dgm:spPr/>
    </dgm:pt>
    <dgm:pt modelId="{78E54433-B145-492D-AB14-23E61D78A942}" type="pres">
      <dgm:prSet presAssocID="{594816F0-2F6C-4264-BA70-C758CF19496A}" presName="L1TextContainer" presStyleLbl="revTx" presStyleIdx="15" presStyleCnt="16">
        <dgm:presLayoutVars>
          <dgm:chMax val="1"/>
          <dgm:chPref val="1"/>
          <dgm:bulletEnabled val="1"/>
        </dgm:presLayoutVars>
      </dgm:prSet>
      <dgm:spPr/>
    </dgm:pt>
    <dgm:pt modelId="{4CBA7756-0C1F-4580-AA03-EA4A7485ACFE}" type="pres">
      <dgm:prSet presAssocID="{594816F0-2F6C-4264-BA70-C758CF19496A}" presName="ConnectLine" presStyleLbl="sibTrans1D1" presStyleIdx="7" presStyleCnt="8"/>
      <dgm:spPr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50EFC237-7ABE-41DB-B7F5-9C638FE85CA6}" type="pres">
      <dgm:prSet presAssocID="{594816F0-2F6C-4264-BA70-C758CF19496A}" presName="EmptyPlaceHolder" presStyleCnt="0"/>
      <dgm:spPr/>
    </dgm:pt>
  </dgm:ptLst>
  <dgm:cxnLst>
    <dgm:cxn modelId="{5200ED02-88BA-444F-A828-5DA022821051}" srcId="{EE172887-ECEE-497C-9F9C-5A50E8B6C265}" destId="{82AD57CD-32A4-4F0D-9F50-79E28C54ABC7}" srcOrd="0" destOrd="0" parTransId="{7AAC6C2D-2DD4-48E3-85D1-98CD1406CA3E}" sibTransId="{22436800-1E30-4DDC-88B7-D6748CC34A5C}"/>
    <dgm:cxn modelId="{64DD4B03-1A8A-4E68-975F-4D8C8E6DD2BF}" srcId="{9F3CC6FF-CE46-48BF-BC4D-09E315395EAE}" destId="{6C6C4F57-504A-446E-A4C7-CEAE4F7287E6}" srcOrd="5" destOrd="0" parTransId="{BAE49D92-15F4-4166-A9A8-5BD7E7C8A42D}" sibTransId="{9749F4DD-A66A-4497-A70D-6F45E192DD5E}"/>
    <dgm:cxn modelId="{4AE47F0A-0D94-40B4-9557-EA8E76BB752B}" type="presOf" srcId="{B6AB967B-721A-4FFC-96A3-4C022D7F5C90}" destId="{2AB644DC-B61A-4A4D-8424-A5294AFFE93E}" srcOrd="0" destOrd="0" presId="urn:microsoft.com/office/officeart/2017/3/layout/DropPinTimeline"/>
    <dgm:cxn modelId="{A0B2DE0B-1B8C-4E0D-996D-86215B6BF482}" srcId="{9F3CC6FF-CE46-48BF-BC4D-09E315395EAE}" destId="{594816F0-2F6C-4264-BA70-C758CF19496A}" srcOrd="7" destOrd="0" parTransId="{A9F6F684-5F19-48FF-835E-7C9AA6E55344}" sibTransId="{2A13EAC6-28F4-4061-A908-56B85E4F55FD}"/>
    <dgm:cxn modelId="{71AE6A17-A329-4AFD-8265-F4B9DE0B0981}" type="presOf" srcId="{9F3CC6FF-CE46-48BF-BC4D-09E315395EAE}" destId="{A6CBEC93-D558-42BD-AE0A-2FF0B912F242}" srcOrd="0" destOrd="0" presId="urn:microsoft.com/office/officeart/2017/3/layout/DropPinTimeline"/>
    <dgm:cxn modelId="{4C115219-AC97-4871-8C6D-6054ED0AF779}" srcId="{9F3CC6FF-CE46-48BF-BC4D-09E315395EAE}" destId="{A83C6D9E-C15B-4028-B343-9C6F6A1D1381}" srcOrd="1" destOrd="0" parTransId="{6D5D1AB8-2D11-4FF0-89FC-25C8B0986935}" sibTransId="{26F7237F-260D-47D5-A5F7-7D4465EA468B}"/>
    <dgm:cxn modelId="{F9587219-4CBB-413C-9844-77C92F7DE247}" type="presOf" srcId="{B716321F-F444-4DE0-9A14-5D5E80544307}" destId="{7FA6D418-C08C-4863-A76A-380A4817C64E}" srcOrd="0" destOrd="0" presId="urn:microsoft.com/office/officeart/2017/3/layout/DropPinTimeline"/>
    <dgm:cxn modelId="{9C1D4226-F6A9-43C7-BF57-CFABD0837F05}" srcId="{EE172887-ECEE-497C-9F9C-5A50E8B6C265}" destId="{B460CAD5-5CC6-4B72-8101-FD441EBFD7E5}" srcOrd="1" destOrd="0" parTransId="{B25CC67E-47A7-4551-A31C-49D47BB24587}" sibTransId="{77F2487A-89A2-46CF-9836-4DFF6544C02B}"/>
    <dgm:cxn modelId="{DA226727-1119-44CB-88CA-54E56E5B4386}" type="presOf" srcId="{C2E136C0-C4D7-4489-9A27-128C4466124C}" destId="{B4CED980-8898-4E2E-90AB-BB79A0C815FE}" srcOrd="0" destOrd="0" presId="urn:microsoft.com/office/officeart/2017/3/layout/DropPinTimeline"/>
    <dgm:cxn modelId="{977EE327-7B40-4E59-B3F5-B821DFA9E125}" type="presOf" srcId="{BFA62F34-1423-4B88-B64C-9A08A0C6C320}" destId="{8659D81D-24AE-474A-870B-3ED44B35BBE5}" srcOrd="0" destOrd="0" presId="urn:microsoft.com/office/officeart/2017/3/layout/DropPinTimeline"/>
    <dgm:cxn modelId="{CB065C32-80CC-4DB4-AB21-C9103B0BD7D0}" srcId="{1C3CE71D-867C-4CA9-92FD-1B3DD8927F06}" destId="{B6AB967B-721A-4FFC-96A3-4C022D7F5C90}" srcOrd="0" destOrd="0" parTransId="{DD5631D1-886B-45BE-B58E-2875EBED9F3E}" sibTransId="{6F5A5499-A740-4B50-A0E9-C4B9ED85C949}"/>
    <dgm:cxn modelId="{91553C35-7F1B-49D2-BA20-6C3580522A83}" type="presOf" srcId="{3FC386C7-3CD3-44DB-9A97-75F3DB31A5F7}" destId="{69C44A9B-A9F3-410B-972C-0B04941EFEA8}" srcOrd="0" destOrd="2" presId="urn:microsoft.com/office/officeart/2017/3/layout/DropPinTimeline"/>
    <dgm:cxn modelId="{ECA1593D-6D00-42F0-8C39-7D400681B3C2}" type="presOf" srcId="{B460CAD5-5CC6-4B72-8101-FD441EBFD7E5}" destId="{69C44A9B-A9F3-410B-972C-0B04941EFEA8}" srcOrd="0" destOrd="1" presId="urn:microsoft.com/office/officeart/2017/3/layout/DropPinTimeline"/>
    <dgm:cxn modelId="{4C028C5F-74D1-467B-821A-CE2D7C33E72F}" srcId="{EE172887-ECEE-497C-9F9C-5A50E8B6C265}" destId="{3FC386C7-3CD3-44DB-9A97-75F3DB31A5F7}" srcOrd="2" destOrd="0" parTransId="{8C89DFB3-5B77-424E-B825-0A60BCB0436D}" sibTransId="{4814D613-5A83-4811-BECC-8B05CC8F793C}"/>
    <dgm:cxn modelId="{853ECF4A-820C-4F74-92D5-699B044401EC}" type="presOf" srcId="{EE1B2E6E-1D19-493C-AADE-2F4BC6CA0614}" destId="{7A4C401A-4696-4AAB-833F-AC91081E7221}" srcOrd="0" destOrd="0" presId="urn:microsoft.com/office/officeart/2017/3/layout/DropPinTimeline"/>
    <dgm:cxn modelId="{CF12404C-42BD-4A68-8067-9D63509DB2A0}" type="presOf" srcId="{EE172887-ECEE-497C-9F9C-5A50E8B6C265}" destId="{D32A8528-E766-469E-A088-5984D71A0845}" srcOrd="0" destOrd="0" presId="urn:microsoft.com/office/officeart/2017/3/layout/DropPinTimeline"/>
    <dgm:cxn modelId="{D2BD9B4C-50B7-4459-8189-2E125058A46A}" srcId="{EE1B2E6E-1D19-493C-AADE-2F4BC6CA0614}" destId="{D5A0F248-20A3-4C6E-A51E-74BAEB930BF3}" srcOrd="0" destOrd="0" parTransId="{E4C2B5E3-1B12-47C2-8E9D-ABD20979143A}" sibTransId="{C3FA4228-C4F5-47C3-8A36-9640205E0341}"/>
    <dgm:cxn modelId="{AB30EE77-5E39-444C-8585-E18A966AB30C}" srcId="{594816F0-2F6C-4264-BA70-C758CF19496A}" destId="{F3341041-7289-4ECA-B31C-AB900AA81F2B}" srcOrd="0" destOrd="0" parTransId="{31FC5C85-A9F8-4F55-8ED2-4E1F16A86BBD}" sibTransId="{F4F4FDEC-3382-4088-B9D6-EE8EE4B82C87}"/>
    <dgm:cxn modelId="{32C0FC7C-024F-4C92-B996-A867294152F3}" type="presOf" srcId="{6CEF3B2F-9A08-4331-BB48-A3BB920FA89E}" destId="{22867879-A129-4ABA-8ECF-6AFD6316298A}" srcOrd="0" destOrd="0" presId="urn:microsoft.com/office/officeart/2017/3/layout/DropPinTimeline"/>
    <dgm:cxn modelId="{1B3B2685-4607-4A77-A9D4-7103B2278949}" type="presOf" srcId="{F3341041-7289-4ECA-B31C-AB900AA81F2B}" destId="{E8AF599B-10EB-436F-9C87-B903D7369AEB}" srcOrd="0" destOrd="0" presId="urn:microsoft.com/office/officeart/2017/3/layout/DropPinTimeline"/>
    <dgm:cxn modelId="{203B0C86-E9D2-4136-B4CE-B74A64B2706F}" type="presOf" srcId="{6C6C4F57-504A-446E-A4C7-CEAE4F7287E6}" destId="{31199FB3-9A39-42D1-8AEC-4E36C9E99620}" srcOrd="0" destOrd="0" presId="urn:microsoft.com/office/officeart/2017/3/layout/DropPinTimeline"/>
    <dgm:cxn modelId="{21447B8C-AD43-424F-BF28-F1CC6DE0B012}" srcId="{9F3CC6FF-CE46-48BF-BC4D-09E315395EAE}" destId="{1C3CE71D-867C-4CA9-92FD-1B3DD8927F06}" srcOrd="4" destOrd="0" parTransId="{A21F3F82-4664-445A-951B-7D5055361C72}" sibTransId="{AAE97685-FD4E-4373-89E1-BE9310EE99AA}"/>
    <dgm:cxn modelId="{91C02198-693C-4386-AA9C-68AF56DFE771}" srcId="{9F3CC6FF-CE46-48BF-BC4D-09E315395EAE}" destId="{C2E136C0-C4D7-4489-9A27-128C4466124C}" srcOrd="6" destOrd="0" parTransId="{2512E11E-643A-4F33-A5E2-E503FA2F1232}" sibTransId="{3BBEFDC7-C043-4EC7-AE29-77C2232AE6B4}"/>
    <dgm:cxn modelId="{DDE88BA7-288B-49BB-B782-1A62B91DB826}" type="presOf" srcId="{A118F044-422B-4F7F-B5A7-6D0D9B327926}" destId="{8659D81D-24AE-474A-870B-3ED44B35BBE5}" srcOrd="0" destOrd="1" presId="urn:microsoft.com/office/officeart/2017/3/layout/DropPinTimeline"/>
    <dgm:cxn modelId="{B2405AAC-BF42-4BFB-88AC-E460A5DBA3FA}" type="presOf" srcId="{E8AD9EED-EE6F-4264-8D20-8007F88A198F}" destId="{BE5490DF-84F0-4588-88B3-ACBDFB966958}" srcOrd="0" destOrd="0" presId="urn:microsoft.com/office/officeart/2017/3/layout/DropPinTimeline"/>
    <dgm:cxn modelId="{0FE9F7B8-ACD2-4B1D-960F-F0EDFBD1E2F4}" type="presOf" srcId="{89A052C2-838F-46C7-9AB7-3259EBC36188}" destId="{5C2383AC-A87E-45C8-9508-0AD7771EA060}" srcOrd="0" destOrd="0" presId="urn:microsoft.com/office/officeart/2017/3/layout/DropPinTimeline"/>
    <dgm:cxn modelId="{6C2015B9-B93A-44FF-A48A-E3A9494EC69D}" srcId="{9F3CC6FF-CE46-48BF-BC4D-09E315395EAE}" destId="{EE172887-ECEE-497C-9F9C-5A50E8B6C265}" srcOrd="2" destOrd="0" parTransId="{2C4BAAF6-CC99-44FE-A869-DE622BEFADD8}" sibTransId="{4CF86458-40E3-4D3A-B1C9-96EB58436857}"/>
    <dgm:cxn modelId="{AEF635BC-658C-4CFB-9CBB-057B1039ED89}" type="presOf" srcId="{51850B77-501D-4D38-849B-50A5AE69AE88}" destId="{8659D81D-24AE-474A-870B-3ED44B35BBE5}" srcOrd="0" destOrd="2" presId="urn:microsoft.com/office/officeart/2017/3/layout/DropPinTimeline"/>
    <dgm:cxn modelId="{074574C0-88B8-4FD7-89AE-B61B2B39725D}" type="presOf" srcId="{D5A0F248-20A3-4C6E-A51E-74BAEB930BF3}" destId="{68310194-2529-4617-AE68-EAC407FD29B0}" srcOrd="0" destOrd="0" presId="urn:microsoft.com/office/officeart/2017/3/layout/DropPinTimeline"/>
    <dgm:cxn modelId="{DBC8E1C4-B5E2-4237-9513-2B5E02469F73}" type="presOf" srcId="{A83C6D9E-C15B-4028-B343-9C6F6A1D1381}" destId="{AD2F8751-0977-493B-B258-81A32439C672}" srcOrd="0" destOrd="0" presId="urn:microsoft.com/office/officeart/2017/3/layout/DropPinTimeline"/>
    <dgm:cxn modelId="{356D63CB-630F-4710-9492-5B6EF8EA68D9}" type="presOf" srcId="{82AD57CD-32A4-4F0D-9F50-79E28C54ABC7}" destId="{69C44A9B-A9F3-410B-972C-0B04941EFEA8}" srcOrd="0" destOrd="0" presId="urn:microsoft.com/office/officeart/2017/3/layout/DropPinTimeline"/>
    <dgm:cxn modelId="{9C62CCCC-B6A5-4263-B1A5-399B087AEE30}" srcId="{6C6C4F57-504A-446E-A4C7-CEAE4F7287E6}" destId="{6CEF3B2F-9A08-4331-BB48-A3BB920FA89E}" srcOrd="0" destOrd="0" parTransId="{4D2A5281-8747-418D-AC93-43A135262439}" sibTransId="{E8F30E91-6CDE-474B-B075-8BA818BDE45D}"/>
    <dgm:cxn modelId="{667F9ED0-7224-468F-A5C1-C203BCB016DF}" srcId="{C2E136C0-C4D7-4489-9A27-128C4466124C}" destId="{B716321F-F444-4DE0-9A14-5D5E80544307}" srcOrd="0" destOrd="0" parTransId="{D4B1510A-4671-4BA7-B36D-04360D4E7ABB}" sibTransId="{D63BEB41-63D6-4CE3-B54C-625B872F235A}"/>
    <dgm:cxn modelId="{AD8ED3D1-2D93-4427-9383-00CAED0495B0}" srcId="{E8AD9EED-EE6F-4264-8D20-8007F88A198F}" destId="{51850B77-501D-4D38-849B-50A5AE69AE88}" srcOrd="2" destOrd="0" parTransId="{050A09D0-C6A6-4E0D-9D71-90B08D84E951}" sibTransId="{9F232C17-AADA-4438-B244-835B993862A1}"/>
    <dgm:cxn modelId="{5AE15DD2-8590-493A-8AB0-B60F260E3AE3}" type="presOf" srcId="{37173CCC-948A-449B-9100-0B41F44F9A73}" destId="{5C2383AC-A87E-45C8-9508-0AD7771EA060}" srcOrd="0" destOrd="1" presId="urn:microsoft.com/office/officeart/2017/3/layout/DropPinTimeline"/>
    <dgm:cxn modelId="{19D07DDA-17EC-49D2-8A2D-11D37278D43E}" srcId="{E8AD9EED-EE6F-4264-8D20-8007F88A198F}" destId="{BFA62F34-1423-4B88-B64C-9A08A0C6C320}" srcOrd="0" destOrd="0" parTransId="{8FAE3D4F-CEFA-41D0-B1D2-46B8346ABB2E}" sibTransId="{A9D788AC-05C0-4C1B-BEBC-A287D1086208}"/>
    <dgm:cxn modelId="{E0FB0AE1-94F2-4A9D-9452-7FDEC66EBCD5}" type="presOf" srcId="{594816F0-2F6C-4264-BA70-C758CF19496A}" destId="{78E54433-B145-492D-AB14-23E61D78A942}" srcOrd="0" destOrd="0" presId="urn:microsoft.com/office/officeart/2017/3/layout/DropPinTimeline"/>
    <dgm:cxn modelId="{0138BDED-2907-47C5-99EE-DA5157647A9F}" srcId="{9F3CC6FF-CE46-48BF-BC4D-09E315395EAE}" destId="{EE1B2E6E-1D19-493C-AADE-2F4BC6CA0614}" srcOrd="0" destOrd="0" parTransId="{CF1F4D94-1062-43FD-B6A1-F871958FC1F4}" sibTransId="{B7BD1AC0-D819-4845-96A0-04E984EE53D9}"/>
    <dgm:cxn modelId="{900E13F2-0AF0-4871-A478-472EA7F9220A}" srcId="{9F3CC6FF-CE46-48BF-BC4D-09E315395EAE}" destId="{E8AD9EED-EE6F-4264-8D20-8007F88A198F}" srcOrd="3" destOrd="0" parTransId="{8C7586A2-DE1A-4660-A4EF-064FFFC730ED}" sibTransId="{851DCF84-46FC-470D-A793-545FBEEC29E2}"/>
    <dgm:cxn modelId="{16C237F2-9E27-4663-9C62-8F52495A097F}" srcId="{E8AD9EED-EE6F-4264-8D20-8007F88A198F}" destId="{A118F044-422B-4F7F-B5A7-6D0D9B327926}" srcOrd="1" destOrd="0" parTransId="{85448868-6CF4-4734-8B9A-FA34DA80489B}" sibTransId="{9F1369EC-3C8B-42EE-B1A8-034C50299018}"/>
    <dgm:cxn modelId="{694B2CF5-D573-438F-89C3-43A215A6CD56}" srcId="{A83C6D9E-C15B-4028-B343-9C6F6A1D1381}" destId="{37173CCC-948A-449B-9100-0B41F44F9A73}" srcOrd="1" destOrd="0" parTransId="{7C05E84B-5E6D-49AF-9442-51DB343CEEC8}" sibTransId="{485CCA55-531E-4832-840D-F9B04BC10701}"/>
    <dgm:cxn modelId="{723D7EFB-A2EF-4339-B7E3-809DC7AC4171}" srcId="{A83C6D9E-C15B-4028-B343-9C6F6A1D1381}" destId="{89A052C2-838F-46C7-9AB7-3259EBC36188}" srcOrd="0" destOrd="0" parTransId="{F62C8C81-6D26-454F-B73D-C0D882AD3330}" sibTransId="{18721A18-9BE2-415C-9D3F-7546A4CA472E}"/>
    <dgm:cxn modelId="{57B705FF-EEDC-4891-B48E-FF8771162F8F}" type="presOf" srcId="{1C3CE71D-867C-4CA9-92FD-1B3DD8927F06}" destId="{78FE59E8-DE9F-4E5E-837E-98D1C3254E30}" srcOrd="0" destOrd="0" presId="urn:microsoft.com/office/officeart/2017/3/layout/DropPinTimeline"/>
    <dgm:cxn modelId="{E4630A4D-226B-47E2-B811-BBB11CD6F12E}" type="presParOf" srcId="{A6CBEC93-D558-42BD-AE0A-2FF0B912F242}" destId="{123310F9-B49B-4A8F-8E20-FAE108E8A599}" srcOrd="0" destOrd="0" presId="urn:microsoft.com/office/officeart/2017/3/layout/DropPinTimeline"/>
    <dgm:cxn modelId="{EC658188-4F44-4B96-97AB-631C07C6CC74}" type="presParOf" srcId="{A6CBEC93-D558-42BD-AE0A-2FF0B912F242}" destId="{A2D4BEE5-7310-40A5-A00B-6114E066B050}" srcOrd="1" destOrd="0" presId="urn:microsoft.com/office/officeart/2017/3/layout/DropPinTimeline"/>
    <dgm:cxn modelId="{2C477DFA-FE58-48A0-BC34-BECB857EBCEB}" type="presParOf" srcId="{A2D4BEE5-7310-40A5-A00B-6114E066B050}" destId="{8EA1E758-6A90-4007-8FA4-9D90D8D66111}" srcOrd="0" destOrd="0" presId="urn:microsoft.com/office/officeart/2017/3/layout/DropPinTimeline"/>
    <dgm:cxn modelId="{21E7664B-2608-4000-A71C-77607F939853}" type="presParOf" srcId="{8EA1E758-6A90-4007-8FA4-9D90D8D66111}" destId="{2C51BC44-46B4-4891-868C-F443C2E10436}" srcOrd="0" destOrd="0" presId="urn:microsoft.com/office/officeart/2017/3/layout/DropPinTimeline"/>
    <dgm:cxn modelId="{42E82D94-A6C7-45DB-A729-ECC4681B15E6}" type="presParOf" srcId="{8EA1E758-6A90-4007-8FA4-9D90D8D66111}" destId="{7880C4AE-87D6-4D55-ADF4-B9A034C64ABE}" srcOrd="1" destOrd="0" presId="urn:microsoft.com/office/officeart/2017/3/layout/DropPinTimeline"/>
    <dgm:cxn modelId="{790E396A-8C48-4E4D-B79F-3FDD1575C1F0}" type="presParOf" srcId="{7880C4AE-87D6-4D55-ADF4-B9A034C64ABE}" destId="{787E3FC8-457C-47ED-872A-D43BE5FAE35C}" srcOrd="0" destOrd="0" presId="urn:microsoft.com/office/officeart/2017/3/layout/DropPinTimeline"/>
    <dgm:cxn modelId="{74370C66-83D7-47BA-B00A-6D29B7D42D92}" type="presParOf" srcId="{7880C4AE-87D6-4D55-ADF4-B9A034C64ABE}" destId="{ABC2FF7F-B96E-4C6C-8926-90B0857621BA}" srcOrd="1" destOrd="0" presId="urn:microsoft.com/office/officeart/2017/3/layout/DropPinTimeline"/>
    <dgm:cxn modelId="{04774944-BCEF-44A8-ABE7-AAE350AF59BE}" type="presParOf" srcId="{8EA1E758-6A90-4007-8FA4-9D90D8D66111}" destId="{68310194-2529-4617-AE68-EAC407FD29B0}" srcOrd="2" destOrd="0" presId="urn:microsoft.com/office/officeart/2017/3/layout/DropPinTimeline"/>
    <dgm:cxn modelId="{88C9926C-4CC6-464F-A6BE-D7293DC2419C}" type="presParOf" srcId="{8EA1E758-6A90-4007-8FA4-9D90D8D66111}" destId="{7A4C401A-4696-4AAB-833F-AC91081E7221}" srcOrd="3" destOrd="0" presId="urn:microsoft.com/office/officeart/2017/3/layout/DropPinTimeline"/>
    <dgm:cxn modelId="{B877549F-E861-43D9-8637-7DBD47D325FC}" type="presParOf" srcId="{8EA1E758-6A90-4007-8FA4-9D90D8D66111}" destId="{25B9A1AE-A1CE-4D01-A0F1-E26233FA0539}" srcOrd="4" destOrd="0" presId="urn:microsoft.com/office/officeart/2017/3/layout/DropPinTimeline"/>
    <dgm:cxn modelId="{B697A35D-E0B7-4FF2-A747-DB93890286AE}" type="presParOf" srcId="{8EA1E758-6A90-4007-8FA4-9D90D8D66111}" destId="{28FE3126-AF46-45BB-8CD7-2CEC2C97A42D}" srcOrd="5" destOrd="0" presId="urn:microsoft.com/office/officeart/2017/3/layout/DropPinTimeline"/>
    <dgm:cxn modelId="{65458F51-6935-430E-973C-57C295C95B21}" type="presParOf" srcId="{A2D4BEE5-7310-40A5-A00B-6114E066B050}" destId="{F0C8528A-0E5A-4149-BBB7-3B577BF931E2}" srcOrd="1" destOrd="0" presId="urn:microsoft.com/office/officeart/2017/3/layout/DropPinTimeline"/>
    <dgm:cxn modelId="{1980D4D4-D96C-4A1A-8ABC-07C75D2916EB}" type="presParOf" srcId="{A2D4BEE5-7310-40A5-A00B-6114E066B050}" destId="{A9FC138E-AB92-4229-945B-CD01DB2C7E2C}" srcOrd="2" destOrd="0" presId="urn:microsoft.com/office/officeart/2017/3/layout/DropPinTimeline"/>
    <dgm:cxn modelId="{1D813871-E695-46DC-A718-A5A6F9AAA689}" type="presParOf" srcId="{A9FC138E-AB92-4229-945B-CD01DB2C7E2C}" destId="{235FF949-1CED-4716-A378-E54BA3C22ACD}" srcOrd="0" destOrd="0" presId="urn:microsoft.com/office/officeart/2017/3/layout/DropPinTimeline"/>
    <dgm:cxn modelId="{FAE3A46B-1BD0-4668-8642-99D04BC03947}" type="presParOf" srcId="{A9FC138E-AB92-4229-945B-CD01DB2C7E2C}" destId="{CB98F38C-66E4-4120-91D1-5B4111868225}" srcOrd="1" destOrd="0" presId="urn:microsoft.com/office/officeart/2017/3/layout/DropPinTimeline"/>
    <dgm:cxn modelId="{61060F67-DCED-4009-9E95-6B2CCDFEDE5D}" type="presParOf" srcId="{CB98F38C-66E4-4120-91D1-5B4111868225}" destId="{12E56AC8-0167-4828-87D7-F5E6B3538493}" srcOrd="0" destOrd="0" presId="urn:microsoft.com/office/officeart/2017/3/layout/DropPinTimeline"/>
    <dgm:cxn modelId="{E7B7A48E-DA25-4F1F-83C1-1C5235C4864F}" type="presParOf" srcId="{CB98F38C-66E4-4120-91D1-5B4111868225}" destId="{6FFEAA0E-B85E-4366-A6E3-C53FEA3D0C1F}" srcOrd="1" destOrd="0" presId="urn:microsoft.com/office/officeart/2017/3/layout/DropPinTimeline"/>
    <dgm:cxn modelId="{A2E1BB0D-FF4B-411D-94AC-05EE36BC6B92}" type="presParOf" srcId="{A9FC138E-AB92-4229-945B-CD01DB2C7E2C}" destId="{5C2383AC-A87E-45C8-9508-0AD7771EA060}" srcOrd="2" destOrd="0" presId="urn:microsoft.com/office/officeart/2017/3/layout/DropPinTimeline"/>
    <dgm:cxn modelId="{BE436A82-E262-4BE3-AB2F-1A6BB0671055}" type="presParOf" srcId="{A9FC138E-AB92-4229-945B-CD01DB2C7E2C}" destId="{AD2F8751-0977-493B-B258-81A32439C672}" srcOrd="3" destOrd="0" presId="urn:microsoft.com/office/officeart/2017/3/layout/DropPinTimeline"/>
    <dgm:cxn modelId="{B2B18B90-5219-4BB4-A1EA-34AEAB24F1B3}" type="presParOf" srcId="{A9FC138E-AB92-4229-945B-CD01DB2C7E2C}" destId="{219119FD-9C51-4443-9D19-9EDA35FB1D50}" srcOrd="4" destOrd="0" presId="urn:microsoft.com/office/officeart/2017/3/layout/DropPinTimeline"/>
    <dgm:cxn modelId="{56579A12-5D63-4A39-8116-3DDD0DC7851D}" type="presParOf" srcId="{A9FC138E-AB92-4229-945B-CD01DB2C7E2C}" destId="{FCAD5FDF-12CE-488D-9E34-A6E4D271ED46}" srcOrd="5" destOrd="0" presId="urn:microsoft.com/office/officeart/2017/3/layout/DropPinTimeline"/>
    <dgm:cxn modelId="{CA042574-42A5-4DBF-8A1F-E1EB37A70281}" type="presParOf" srcId="{A2D4BEE5-7310-40A5-A00B-6114E066B050}" destId="{AF02F06B-37F4-4D0C-98C3-AC6FBFB842BB}" srcOrd="3" destOrd="0" presId="urn:microsoft.com/office/officeart/2017/3/layout/DropPinTimeline"/>
    <dgm:cxn modelId="{E3A6125C-33A6-44D0-BBA7-E9FF94CD3077}" type="presParOf" srcId="{A2D4BEE5-7310-40A5-A00B-6114E066B050}" destId="{E467958D-342F-405E-8096-A19DCA3B5627}" srcOrd="4" destOrd="0" presId="urn:microsoft.com/office/officeart/2017/3/layout/DropPinTimeline"/>
    <dgm:cxn modelId="{B18889D8-CE0D-4B93-9084-465CB4A97CEB}" type="presParOf" srcId="{E467958D-342F-405E-8096-A19DCA3B5627}" destId="{10200ED5-B4F1-42FD-A3A7-F54B13A66A60}" srcOrd="0" destOrd="0" presId="urn:microsoft.com/office/officeart/2017/3/layout/DropPinTimeline"/>
    <dgm:cxn modelId="{DC36253C-2F5F-4846-9038-F7309695BE19}" type="presParOf" srcId="{E467958D-342F-405E-8096-A19DCA3B5627}" destId="{72D3F77D-CA8C-458C-9BB7-935F56D8E9CD}" srcOrd="1" destOrd="0" presId="urn:microsoft.com/office/officeart/2017/3/layout/DropPinTimeline"/>
    <dgm:cxn modelId="{C2CE6A5F-FE75-4956-999C-F00D71844CC8}" type="presParOf" srcId="{72D3F77D-CA8C-458C-9BB7-935F56D8E9CD}" destId="{5B0B8F53-F31E-4E8E-BA00-30D7AF4446B7}" srcOrd="0" destOrd="0" presId="urn:microsoft.com/office/officeart/2017/3/layout/DropPinTimeline"/>
    <dgm:cxn modelId="{A15D424E-A11D-4B43-9255-376732A1E279}" type="presParOf" srcId="{72D3F77D-CA8C-458C-9BB7-935F56D8E9CD}" destId="{203D5A38-5109-4154-8AC0-C7A6AC6DD82E}" srcOrd="1" destOrd="0" presId="urn:microsoft.com/office/officeart/2017/3/layout/DropPinTimeline"/>
    <dgm:cxn modelId="{C4C19522-2188-472D-B358-97FBDA880724}" type="presParOf" srcId="{E467958D-342F-405E-8096-A19DCA3B5627}" destId="{69C44A9B-A9F3-410B-972C-0B04941EFEA8}" srcOrd="2" destOrd="0" presId="urn:microsoft.com/office/officeart/2017/3/layout/DropPinTimeline"/>
    <dgm:cxn modelId="{FF3DA909-50BC-4B1B-B20B-FA6BF078DEE3}" type="presParOf" srcId="{E467958D-342F-405E-8096-A19DCA3B5627}" destId="{D32A8528-E766-469E-A088-5984D71A0845}" srcOrd="3" destOrd="0" presId="urn:microsoft.com/office/officeart/2017/3/layout/DropPinTimeline"/>
    <dgm:cxn modelId="{4420BD82-D7E1-480F-ABB0-D03CF3B5D792}" type="presParOf" srcId="{E467958D-342F-405E-8096-A19DCA3B5627}" destId="{FEC33DD1-487C-43B5-AB04-9407809DE57F}" srcOrd="4" destOrd="0" presId="urn:microsoft.com/office/officeart/2017/3/layout/DropPinTimeline"/>
    <dgm:cxn modelId="{7915FF2D-BC78-4513-9969-542F5214E47F}" type="presParOf" srcId="{E467958D-342F-405E-8096-A19DCA3B5627}" destId="{768DFC30-DFDB-4944-8405-BBAB3C37E695}" srcOrd="5" destOrd="0" presId="urn:microsoft.com/office/officeart/2017/3/layout/DropPinTimeline"/>
    <dgm:cxn modelId="{EA3EDFE4-29EF-4532-953F-651EDAA9F1AB}" type="presParOf" srcId="{A2D4BEE5-7310-40A5-A00B-6114E066B050}" destId="{D0F4B6F5-B4C0-42E6-A3FF-80EDC89D3200}" srcOrd="5" destOrd="0" presId="urn:microsoft.com/office/officeart/2017/3/layout/DropPinTimeline"/>
    <dgm:cxn modelId="{AA486E46-F21F-4D87-92F2-889F560767F3}" type="presParOf" srcId="{A2D4BEE5-7310-40A5-A00B-6114E066B050}" destId="{460CDA29-E797-414E-87F6-975544855876}" srcOrd="6" destOrd="0" presId="urn:microsoft.com/office/officeart/2017/3/layout/DropPinTimeline"/>
    <dgm:cxn modelId="{CF5E09E2-BF93-4809-A86B-3B2DD461F4B4}" type="presParOf" srcId="{460CDA29-E797-414E-87F6-975544855876}" destId="{3C0BCBAD-1DE5-4090-AA67-A20BBE43821F}" srcOrd="0" destOrd="0" presId="urn:microsoft.com/office/officeart/2017/3/layout/DropPinTimeline"/>
    <dgm:cxn modelId="{05168DE5-7DFE-4AE3-B003-6033B79669B2}" type="presParOf" srcId="{460CDA29-E797-414E-87F6-975544855876}" destId="{570FAD55-A21D-444A-B205-2A1A6AF0EDF2}" srcOrd="1" destOrd="0" presId="urn:microsoft.com/office/officeart/2017/3/layout/DropPinTimeline"/>
    <dgm:cxn modelId="{0BAC489F-5014-4F69-BB51-6A12EF681491}" type="presParOf" srcId="{570FAD55-A21D-444A-B205-2A1A6AF0EDF2}" destId="{6A087D33-8426-433E-A324-BCC3B09FDCB9}" srcOrd="0" destOrd="0" presId="urn:microsoft.com/office/officeart/2017/3/layout/DropPinTimeline"/>
    <dgm:cxn modelId="{C45259A1-9987-4A81-B622-388FD1C45F28}" type="presParOf" srcId="{570FAD55-A21D-444A-B205-2A1A6AF0EDF2}" destId="{A3065BE0-A37B-4714-A37C-2DED4DAC28EB}" srcOrd="1" destOrd="0" presId="urn:microsoft.com/office/officeart/2017/3/layout/DropPinTimeline"/>
    <dgm:cxn modelId="{7066F3CF-4BEB-44B2-8734-D431A667F19F}" type="presParOf" srcId="{460CDA29-E797-414E-87F6-975544855876}" destId="{8659D81D-24AE-474A-870B-3ED44B35BBE5}" srcOrd="2" destOrd="0" presId="urn:microsoft.com/office/officeart/2017/3/layout/DropPinTimeline"/>
    <dgm:cxn modelId="{2B714FDD-2DEE-4A00-B7CE-5F97FC4B13B6}" type="presParOf" srcId="{460CDA29-E797-414E-87F6-975544855876}" destId="{BE5490DF-84F0-4588-88B3-ACBDFB966958}" srcOrd="3" destOrd="0" presId="urn:microsoft.com/office/officeart/2017/3/layout/DropPinTimeline"/>
    <dgm:cxn modelId="{CF3D6C86-7E70-4A10-9149-D4591E7866BA}" type="presParOf" srcId="{460CDA29-E797-414E-87F6-975544855876}" destId="{40E018D4-9B67-4FFF-973D-BCBCDF1B0AA7}" srcOrd="4" destOrd="0" presId="urn:microsoft.com/office/officeart/2017/3/layout/DropPinTimeline"/>
    <dgm:cxn modelId="{FDF0C578-4F36-49A4-B8CA-AC44092B5B50}" type="presParOf" srcId="{460CDA29-E797-414E-87F6-975544855876}" destId="{FFA210AF-C1BF-4AEA-9FA9-9545505A3F94}" srcOrd="5" destOrd="0" presId="urn:microsoft.com/office/officeart/2017/3/layout/DropPinTimeline"/>
    <dgm:cxn modelId="{15D5A185-1299-4D13-94D2-4FC2AD0A5DFB}" type="presParOf" srcId="{A2D4BEE5-7310-40A5-A00B-6114E066B050}" destId="{70BEE8FF-04DE-43B8-A932-F94930E6CA3E}" srcOrd="7" destOrd="0" presId="urn:microsoft.com/office/officeart/2017/3/layout/DropPinTimeline"/>
    <dgm:cxn modelId="{3393A9E4-C0EA-4BAB-8A8B-8429C19CB0AF}" type="presParOf" srcId="{A2D4BEE5-7310-40A5-A00B-6114E066B050}" destId="{5913BEEE-78CC-45FF-84F1-4EC1D94EE46E}" srcOrd="8" destOrd="0" presId="urn:microsoft.com/office/officeart/2017/3/layout/DropPinTimeline"/>
    <dgm:cxn modelId="{83B43CA3-4039-4196-A102-99C51BDCDD24}" type="presParOf" srcId="{5913BEEE-78CC-45FF-84F1-4EC1D94EE46E}" destId="{124E032C-2946-4013-821D-32786DE83444}" srcOrd="0" destOrd="0" presId="urn:microsoft.com/office/officeart/2017/3/layout/DropPinTimeline"/>
    <dgm:cxn modelId="{85790545-2566-468C-9F4C-D47CF11A315C}" type="presParOf" srcId="{5913BEEE-78CC-45FF-84F1-4EC1D94EE46E}" destId="{DC16E0B0-2057-445D-B032-39022DE62B31}" srcOrd="1" destOrd="0" presId="urn:microsoft.com/office/officeart/2017/3/layout/DropPinTimeline"/>
    <dgm:cxn modelId="{DECAB113-E652-4440-BD91-27012F9529F3}" type="presParOf" srcId="{DC16E0B0-2057-445D-B032-39022DE62B31}" destId="{D2F5F462-0B9A-4F30-93FE-9A50FB2BA55A}" srcOrd="0" destOrd="0" presId="urn:microsoft.com/office/officeart/2017/3/layout/DropPinTimeline"/>
    <dgm:cxn modelId="{32A86767-FDF1-4033-A96C-AC4AE3B036C9}" type="presParOf" srcId="{DC16E0B0-2057-445D-B032-39022DE62B31}" destId="{424321AC-C780-40FF-AEBC-C22DF78FEFA9}" srcOrd="1" destOrd="0" presId="urn:microsoft.com/office/officeart/2017/3/layout/DropPinTimeline"/>
    <dgm:cxn modelId="{74A2BDE4-488A-4748-B644-D492E536BCA9}" type="presParOf" srcId="{5913BEEE-78CC-45FF-84F1-4EC1D94EE46E}" destId="{2AB644DC-B61A-4A4D-8424-A5294AFFE93E}" srcOrd="2" destOrd="0" presId="urn:microsoft.com/office/officeart/2017/3/layout/DropPinTimeline"/>
    <dgm:cxn modelId="{803F7ADD-F228-4637-AAEC-4D155B18759E}" type="presParOf" srcId="{5913BEEE-78CC-45FF-84F1-4EC1D94EE46E}" destId="{78FE59E8-DE9F-4E5E-837E-98D1C3254E30}" srcOrd="3" destOrd="0" presId="urn:microsoft.com/office/officeart/2017/3/layout/DropPinTimeline"/>
    <dgm:cxn modelId="{3B40A3F9-47D1-432E-8707-08C9D9131E07}" type="presParOf" srcId="{5913BEEE-78CC-45FF-84F1-4EC1D94EE46E}" destId="{E9F10106-D028-4AEB-8862-078AE22F41DB}" srcOrd="4" destOrd="0" presId="urn:microsoft.com/office/officeart/2017/3/layout/DropPinTimeline"/>
    <dgm:cxn modelId="{13EBACC1-20D0-4920-8492-59D005C6AEB7}" type="presParOf" srcId="{5913BEEE-78CC-45FF-84F1-4EC1D94EE46E}" destId="{03291FE8-D6D9-4326-9DE6-215792033D54}" srcOrd="5" destOrd="0" presId="urn:microsoft.com/office/officeart/2017/3/layout/DropPinTimeline"/>
    <dgm:cxn modelId="{55916F45-FD27-4B09-BC81-8D988AF11977}" type="presParOf" srcId="{A2D4BEE5-7310-40A5-A00B-6114E066B050}" destId="{78E32DAA-39B2-4150-A787-471CF7F63FF0}" srcOrd="9" destOrd="0" presId="urn:microsoft.com/office/officeart/2017/3/layout/DropPinTimeline"/>
    <dgm:cxn modelId="{BA73A05D-3830-4567-AE02-7A51DB0185BF}" type="presParOf" srcId="{A2D4BEE5-7310-40A5-A00B-6114E066B050}" destId="{DC9901F7-690C-4E1C-AD32-A03B2B85B507}" srcOrd="10" destOrd="0" presId="urn:microsoft.com/office/officeart/2017/3/layout/DropPinTimeline"/>
    <dgm:cxn modelId="{4C1E77FB-36AC-4A56-B192-AC4F4FE37A80}" type="presParOf" srcId="{DC9901F7-690C-4E1C-AD32-A03B2B85B507}" destId="{A69D022B-BA16-493C-9290-F0E87DDA7527}" srcOrd="0" destOrd="0" presId="urn:microsoft.com/office/officeart/2017/3/layout/DropPinTimeline"/>
    <dgm:cxn modelId="{66D06E8A-DD8F-4846-894F-8F848C259686}" type="presParOf" srcId="{DC9901F7-690C-4E1C-AD32-A03B2B85B507}" destId="{9E6EE382-7040-4A17-A2F1-EA036E6D3E1F}" srcOrd="1" destOrd="0" presId="urn:microsoft.com/office/officeart/2017/3/layout/DropPinTimeline"/>
    <dgm:cxn modelId="{D25CBC26-0A69-4A40-94B7-321C3D4DCFB5}" type="presParOf" srcId="{9E6EE382-7040-4A17-A2F1-EA036E6D3E1F}" destId="{0365AFE0-A4EB-404D-9ED9-94A6B85A7A66}" srcOrd="0" destOrd="0" presId="urn:microsoft.com/office/officeart/2017/3/layout/DropPinTimeline"/>
    <dgm:cxn modelId="{4AF468BF-C4CC-4270-9718-5593EAC983A1}" type="presParOf" srcId="{9E6EE382-7040-4A17-A2F1-EA036E6D3E1F}" destId="{73BED653-84DB-4627-B994-5D334F8B0F2C}" srcOrd="1" destOrd="0" presId="urn:microsoft.com/office/officeart/2017/3/layout/DropPinTimeline"/>
    <dgm:cxn modelId="{3D7E75D3-66B0-44E5-8B41-49F6728D7EF0}" type="presParOf" srcId="{DC9901F7-690C-4E1C-AD32-A03B2B85B507}" destId="{22867879-A129-4ABA-8ECF-6AFD6316298A}" srcOrd="2" destOrd="0" presId="urn:microsoft.com/office/officeart/2017/3/layout/DropPinTimeline"/>
    <dgm:cxn modelId="{64D4BAE5-B5A4-4CE1-B7FB-AB5BF968DDDF}" type="presParOf" srcId="{DC9901F7-690C-4E1C-AD32-A03B2B85B507}" destId="{31199FB3-9A39-42D1-8AEC-4E36C9E99620}" srcOrd="3" destOrd="0" presId="urn:microsoft.com/office/officeart/2017/3/layout/DropPinTimeline"/>
    <dgm:cxn modelId="{110CAF48-29E2-40EE-B30C-4AF06E236FF2}" type="presParOf" srcId="{DC9901F7-690C-4E1C-AD32-A03B2B85B507}" destId="{F180273B-9474-4FF6-9CD9-0EEDEA478F99}" srcOrd="4" destOrd="0" presId="urn:microsoft.com/office/officeart/2017/3/layout/DropPinTimeline"/>
    <dgm:cxn modelId="{533F5993-B639-4BE5-B000-80C18BF63A65}" type="presParOf" srcId="{DC9901F7-690C-4E1C-AD32-A03B2B85B507}" destId="{AAD4029A-D491-438D-8DB4-F95236D52229}" srcOrd="5" destOrd="0" presId="urn:microsoft.com/office/officeart/2017/3/layout/DropPinTimeline"/>
    <dgm:cxn modelId="{F57B209F-91B2-4A73-B2F4-229C79CEFF2B}" type="presParOf" srcId="{A2D4BEE5-7310-40A5-A00B-6114E066B050}" destId="{AAB3560A-74BD-4877-A9C7-E9352B0FC359}" srcOrd="11" destOrd="0" presId="urn:microsoft.com/office/officeart/2017/3/layout/DropPinTimeline"/>
    <dgm:cxn modelId="{DA0FA5D8-CEA4-433D-8E8B-A843C5B336DB}" type="presParOf" srcId="{A2D4BEE5-7310-40A5-A00B-6114E066B050}" destId="{CA5F3DD7-1609-40AB-A135-328D93A44B65}" srcOrd="12" destOrd="0" presId="urn:microsoft.com/office/officeart/2017/3/layout/DropPinTimeline"/>
    <dgm:cxn modelId="{91895DBB-430C-4E22-B5E2-F6329F31B6A2}" type="presParOf" srcId="{CA5F3DD7-1609-40AB-A135-328D93A44B65}" destId="{8C9BA4EB-21F3-4F11-AA9D-D6E466A7EC54}" srcOrd="0" destOrd="0" presId="urn:microsoft.com/office/officeart/2017/3/layout/DropPinTimeline"/>
    <dgm:cxn modelId="{4C3736C3-592A-4C65-9797-9A27C3C60B98}" type="presParOf" srcId="{CA5F3DD7-1609-40AB-A135-328D93A44B65}" destId="{422C861E-2005-43E5-83C5-C0B51FFE7470}" srcOrd="1" destOrd="0" presId="urn:microsoft.com/office/officeart/2017/3/layout/DropPinTimeline"/>
    <dgm:cxn modelId="{F013F8A1-CA28-42FA-BF36-9F4C8D694BFA}" type="presParOf" srcId="{422C861E-2005-43E5-83C5-C0B51FFE7470}" destId="{67981EDD-E1D1-4351-A899-231BD7667AC8}" srcOrd="0" destOrd="0" presId="urn:microsoft.com/office/officeart/2017/3/layout/DropPinTimeline"/>
    <dgm:cxn modelId="{A89EB6BA-69DB-4BDB-804E-0F470C7A606C}" type="presParOf" srcId="{422C861E-2005-43E5-83C5-C0B51FFE7470}" destId="{3874507B-8BED-4FA4-94F3-91AFEDFEAAD5}" srcOrd="1" destOrd="0" presId="urn:microsoft.com/office/officeart/2017/3/layout/DropPinTimeline"/>
    <dgm:cxn modelId="{87D89271-3DE5-4102-AA23-855192249BE3}" type="presParOf" srcId="{CA5F3DD7-1609-40AB-A135-328D93A44B65}" destId="{7FA6D418-C08C-4863-A76A-380A4817C64E}" srcOrd="2" destOrd="0" presId="urn:microsoft.com/office/officeart/2017/3/layout/DropPinTimeline"/>
    <dgm:cxn modelId="{1F3EA38F-18E8-4804-B628-62969013530E}" type="presParOf" srcId="{CA5F3DD7-1609-40AB-A135-328D93A44B65}" destId="{B4CED980-8898-4E2E-90AB-BB79A0C815FE}" srcOrd="3" destOrd="0" presId="urn:microsoft.com/office/officeart/2017/3/layout/DropPinTimeline"/>
    <dgm:cxn modelId="{FCECA89A-439E-49BA-BBA2-252368B7AF1C}" type="presParOf" srcId="{CA5F3DD7-1609-40AB-A135-328D93A44B65}" destId="{827EEA35-F524-402A-9AFD-505D5FF324D5}" srcOrd="4" destOrd="0" presId="urn:microsoft.com/office/officeart/2017/3/layout/DropPinTimeline"/>
    <dgm:cxn modelId="{CF4E8D0A-3C49-4C8B-A407-E83099562670}" type="presParOf" srcId="{CA5F3DD7-1609-40AB-A135-328D93A44B65}" destId="{9F416D58-CB22-4B6E-BD55-A8F5BE8F6010}" srcOrd="5" destOrd="0" presId="urn:microsoft.com/office/officeart/2017/3/layout/DropPinTimeline"/>
    <dgm:cxn modelId="{2CC9A359-613B-4B3B-9925-4BCC476462E1}" type="presParOf" srcId="{A2D4BEE5-7310-40A5-A00B-6114E066B050}" destId="{083F3994-639D-4FDB-AA00-773B1A6DAF7B}" srcOrd="13" destOrd="0" presId="urn:microsoft.com/office/officeart/2017/3/layout/DropPinTimeline"/>
    <dgm:cxn modelId="{434CBDE7-37CF-4D7F-8EE4-22E4D433A690}" type="presParOf" srcId="{A2D4BEE5-7310-40A5-A00B-6114E066B050}" destId="{7A5BDE5A-CE17-4086-AF45-15E7A704BEF1}" srcOrd="14" destOrd="0" presId="urn:microsoft.com/office/officeart/2017/3/layout/DropPinTimeline"/>
    <dgm:cxn modelId="{5025E5C1-193B-428D-B42A-138B4C89F658}" type="presParOf" srcId="{7A5BDE5A-CE17-4086-AF45-15E7A704BEF1}" destId="{235F34C7-F3ED-4384-80CF-421A31512FCF}" srcOrd="0" destOrd="0" presId="urn:microsoft.com/office/officeart/2017/3/layout/DropPinTimeline"/>
    <dgm:cxn modelId="{00932C41-B8DF-4163-BE42-797EE9DB0CA8}" type="presParOf" srcId="{7A5BDE5A-CE17-4086-AF45-15E7A704BEF1}" destId="{48DBCB8D-93EB-4F3E-B528-8645FF2356C2}" srcOrd="1" destOrd="0" presId="urn:microsoft.com/office/officeart/2017/3/layout/DropPinTimeline"/>
    <dgm:cxn modelId="{8242D333-4D69-46EF-B2BB-B1E77679B8E3}" type="presParOf" srcId="{48DBCB8D-93EB-4F3E-B528-8645FF2356C2}" destId="{E983885B-066C-4230-B3B4-C2426BAB7B66}" srcOrd="0" destOrd="0" presId="urn:microsoft.com/office/officeart/2017/3/layout/DropPinTimeline"/>
    <dgm:cxn modelId="{2621255C-2CA0-4857-8BEC-5EAC56900567}" type="presParOf" srcId="{48DBCB8D-93EB-4F3E-B528-8645FF2356C2}" destId="{2BE5411E-B05B-43DC-8206-FC00D445B3C0}" srcOrd="1" destOrd="0" presId="urn:microsoft.com/office/officeart/2017/3/layout/DropPinTimeline"/>
    <dgm:cxn modelId="{84479C08-C498-45A9-8840-E6ED65C0EDAE}" type="presParOf" srcId="{7A5BDE5A-CE17-4086-AF45-15E7A704BEF1}" destId="{E8AF599B-10EB-436F-9C87-B903D7369AEB}" srcOrd="2" destOrd="0" presId="urn:microsoft.com/office/officeart/2017/3/layout/DropPinTimeline"/>
    <dgm:cxn modelId="{069AAD67-6D43-4B19-AF60-F2AD3820419B}" type="presParOf" srcId="{7A5BDE5A-CE17-4086-AF45-15E7A704BEF1}" destId="{78E54433-B145-492D-AB14-23E61D78A942}" srcOrd="3" destOrd="0" presId="urn:microsoft.com/office/officeart/2017/3/layout/DropPinTimeline"/>
    <dgm:cxn modelId="{1438D5F8-0D02-4BE6-812E-3FB1C81B715E}" type="presParOf" srcId="{7A5BDE5A-CE17-4086-AF45-15E7A704BEF1}" destId="{4CBA7756-0C1F-4580-AA03-EA4A7485ACFE}" srcOrd="4" destOrd="0" presId="urn:microsoft.com/office/officeart/2017/3/layout/DropPinTimeline"/>
    <dgm:cxn modelId="{E627D7E3-0564-404C-A312-61FE51FF07B9}" type="presParOf" srcId="{7A5BDE5A-CE17-4086-AF45-15E7A704BEF1}" destId="{50EFC237-7ABE-41DB-B7F5-9C638FE85CA6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3D774F-8110-4AEA-914D-02604964E280}" type="doc">
      <dgm:prSet loTypeId="urn:microsoft.com/office/officeart/2005/8/layout/architecture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2235597-2E0C-4BBA-B010-19A7AFAC42E9}">
      <dgm:prSet phldrT="[Text]"/>
      <dgm:spPr/>
      <dgm:t>
        <a:bodyPr/>
        <a:lstStyle/>
        <a:p>
          <a:r>
            <a:rPr lang="en-US" dirty="0"/>
            <a:t>State Budget supports services for Victims of Elder Abuse Statewide</a:t>
          </a:r>
        </a:p>
      </dgm:t>
    </dgm:pt>
    <dgm:pt modelId="{705451B2-D568-42A4-B48D-51F21629FB8A}" type="parTrans" cxnId="{457BF441-9707-457A-A342-97845EB0BCCC}">
      <dgm:prSet/>
      <dgm:spPr/>
      <dgm:t>
        <a:bodyPr/>
        <a:lstStyle/>
        <a:p>
          <a:endParaRPr lang="en-US"/>
        </a:p>
      </dgm:t>
    </dgm:pt>
    <dgm:pt modelId="{10E50929-8DD2-41A1-A3B0-6DE03ACDBB8D}" type="sibTrans" cxnId="{457BF441-9707-457A-A342-97845EB0BCCC}">
      <dgm:prSet/>
      <dgm:spPr/>
      <dgm:t>
        <a:bodyPr/>
        <a:lstStyle/>
        <a:p>
          <a:endParaRPr lang="en-US"/>
        </a:p>
      </dgm:t>
    </dgm:pt>
    <dgm:pt modelId="{5FBAE613-6D08-4589-8393-1F753CF433CC}">
      <dgm:prSet phldrT="[Text]"/>
      <dgm:spPr/>
      <dgm:t>
        <a:bodyPr/>
        <a:lstStyle/>
        <a:p>
          <a:r>
            <a:rPr lang="en-US" dirty="0"/>
            <a:t>More Organizations offer Safe Haven Program</a:t>
          </a:r>
        </a:p>
      </dgm:t>
    </dgm:pt>
    <dgm:pt modelId="{46757C7D-FC80-47CD-A523-58F5713DEC80}" type="parTrans" cxnId="{88022D9A-5F71-4F57-A797-1B067605B90A}">
      <dgm:prSet/>
      <dgm:spPr/>
      <dgm:t>
        <a:bodyPr/>
        <a:lstStyle/>
        <a:p>
          <a:endParaRPr lang="en-US"/>
        </a:p>
      </dgm:t>
    </dgm:pt>
    <dgm:pt modelId="{6D5454B7-C7B9-4C7A-A3C1-2637195C1371}" type="sibTrans" cxnId="{88022D9A-5F71-4F57-A797-1B067605B90A}">
      <dgm:prSet/>
      <dgm:spPr/>
      <dgm:t>
        <a:bodyPr/>
        <a:lstStyle/>
        <a:p>
          <a:endParaRPr lang="en-US"/>
        </a:p>
      </dgm:t>
    </dgm:pt>
    <dgm:pt modelId="{BCEAEE0B-1786-43E7-B041-7581DD6D7826}">
      <dgm:prSet phldrT="[Text]"/>
      <dgm:spPr/>
      <dgm:t>
        <a:bodyPr/>
        <a:lstStyle/>
        <a:p>
          <a:r>
            <a:rPr lang="en-US" dirty="0"/>
            <a:t>Increased Awareness of Services available in State Leadership</a:t>
          </a:r>
        </a:p>
      </dgm:t>
    </dgm:pt>
    <dgm:pt modelId="{F67FC72F-8D77-4ED4-99B8-E6BFE01267BE}" type="parTrans" cxnId="{A7F1EF48-B737-4A75-AC96-3A0DBD808EAA}">
      <dgm:prSet/>
      <dgm:spPr/>
      <dgm:t>
        <a:bodyPr/>
        <a:lstStyle/>
        <a:p>
          <a:endParaRPr lang="en-US"/>
        </a:p>
      </dgm:t>
    </dgm:pt>
    <dgm:pt modelId="{0678C5B4-5A64-4A92-AF5F-89E6F0124278}" type="sibTrans" cxnId="{A7F1EF48-B737-4A75-AC96-3A0DBD808EAA}">
      <dgm:prSet/>
      <dgm:spPr/>
      <dgm:t>
        <a:bodyPr/>
        <a:lstStyle/>
        <a:p>
          <a:endParaRPr lang="en-US"/>
        </a:p>
      </dgm:t>
    </dgm:pt>
    <dgm:pt modelId="{7EBEB930-5169-4ACF-A888-F808F30541EB}">
      <dgm:prSet/>
      <dgm:spPr/>
      <dgm:t>
        <a:bodyPr/>
        <a:lstStyle/>
        <a:p>
          <a:r>
            <a:rPr lang="en-US" dirty="0"/>
            <a:t>Increased # of victims supported</a:t>
          </a:r>
        </a:p>
      </dgm:t>
    </dgm:pt>
    <dgm:pt modelId="{3D707264-A09C-4E95-96B1-367590A5C22D}" type="parTrans" cxnId="{FBEC53B5-C3E3-4695-9CD4-A3554DEB4D59}">
      <dgm:prSet/>
      <dgm:spPr/>
      <dgm:t>
        <a:bodyPr/>
        <a:lstStyle/>
        <a:p>
          <a:endParaRPr lang="en-US"/>
        </a:p>
      </dgm:t>
    </dgm:pt>
    <dgm:pt modelId="{134D57C8-7BB5-4AE9-A410-3D0BD2DC6679}" type="sibTrans" cxnId="{FBEC53B5-C3E3-4695-9CD4-A3554DEB4D59}">
      <dgm:prSet/>
      <dgm:spPr/>
      <dgm:t>
        <a:bodyPr/>
        <a:lstStyle/>
        <a:p>
          <a:endParaRPr lang="en-US"/>
        </a:p>
      </dgm:t>
    </dgm:pt>
    <dgm:pt modelId="{E23714C0-AD2C-4754-95F5-4856F87F29FC}">
      <dgm:prSet/>
      <dgm:spPr/>
      <dgm:t>
        <a:bodyPr/>
        <a:lstStyle/>
        <a:p>
          <a:r>
            <a:rPr lang="en-US" dirty="0"/>
            <a:t>Decrease in Elder Abuse Cases</a:t>
          </a:r>
        </a:p>
      </dgm:t>
    </dgm:pt>
    <dgm:pt modelId="{12AB8FF8-C9BE-48AB-A1A2-67F7769B2442}" type="parTrans" cxnId="{3D5EF141-35EF-41B1-93F3-C3ADF4BFA21C}">
      <dgm:prSet/>
      <dgm:spPr/>
      <dgm:t>
        <a:bodyPr/>
        <a:lstStyle/>
        <a:p>
          <a:endParaRPr lang="en-US"/>
        </a:p>
      </dgm:t>
    </dgm:pt>
    <dgm:pt modelId="{51E5D481-344B-4CBA-A0C6-71A127CF9F57}" type="sibTrans" cxnId="{3D5EF141-35EF-41B1-93F3-C3ADF4BFA21C}">
      <dgm:prSet/>
      <dgm:spPr/>
      <dgm:t>
        <a:bodyPr/>
        <a:lstStyle/>
        <a:p>
          <a:endParaRPr lang="en-US"/>
        </a:p>
      </dgm:t>
    </dgm:pt>
    <dgm:pt modelId="{63187408-2A5E-4CDC-BA3D-DBC751C0C322}" type="pres">
      <dgm:prSet presAssocID="{2A3D774F-8110-4AEA-914D-02604964E28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EA5BD9-48CF-453E-B936-A18D7E8271DD}" type="pres">
      <dgm:prSet presAssocID="{F2235597-2E0C-4BBA-B010-19A7AFAC42E9}" presName="vertOne" presStyleCnt="0"/>
      <dgm:spPr/>
    </dgm:pt>
    <dgm:pt modelId="{C556EDC0-C982-4CD6-B5FE-8072470F3B4E}" type="pres">
      <dgm:prSet presAssocID="{F2235597-2E0C-4BBA-B010-19A7AFAC42E9}" presName="txOne" presStyleLbl="node0" presStyleIdx="0" presStyleCnt="1">
        <dgm:presLayoutVars>
          <dgm:chPref val="3"/>
        </dgm:presLayoutVars>
      </dgm:prSet>
      <dgm:spPr/>
    </dgm:pt>
    <dgm:pt modelId="{22B82346-EC75-4AF4-9529-2F8F3CA14075}" type="pres">
      <dgm:prSet presAssocID="{F2235597-2E0C-4BBA-B010-19A7AFAC42E9}" presName="parTransOne" presStyleCnt="0"/>
      <dgm:spPr/>
    </dgm:pt>
    <dgm:pt modelId="{71814F15-04EF-4E27-8F2F-82C4B4D1AA2A}" type="pres">
      <dgm:prSet presAssocID="{F2235597-2E0C-4BBA-B010-19A7AFAC42E9}" presName="horzOne" presStyleCnt="0"/>
      <dgm:spPr/>
    </dgm:pt>
    <dgm:pt modelId="{D759DDA6-E269-4E4C-A454-740F603EC693}" type="pres">
      <dgm:prSet presAssocID="{5FBAE613-6D08-4589-8393-1F753CF433CC}" presName="vertTwo" presStyleCnt="0"/>
      <dgm:spPr/>
    </dgm:pt>
    <dgm:pt modelId="{05DA10D8-501B-4C42-911F-BD09F04E2597}" type="pres">
      <dgm:prSet presAssocID="{5FBAE613-6D08-4589-8393-1F753CF433CC}" presName="txTwo" presStyleLbl="node2" presStyleIdx="0" presStyleCnt="4">
        <dgm:presLayoutVars>
          <dgm:chPref val="3"/>
        </dgm:presLayoutVars>
      </dgm:prSet>
      <dgm:spPr/>
    </dgm:pt>
    <dgm:pt modelId="{3D445371-3059-4F2E-83D3-6927F03650BE}" type="pres">
      <dgm:prSet presAssocID="{5FBAE613-6D08-4589-8393-1F753CF433CC}" presName="horzTwo" presStyleCnt="0"/>
      <dgm:spPr/>
    </dgm:pt>
    <dgm:pt modelId="{D4BD4B6E-E75A-4A3F-A312-BC7A3B47890F}" type="pres">
      <dgm:prSet presAssocID="{6D5454B7-C7B9-4C7A-A3C1-2637195C1371}" presName="sibSpaceTwo" presStyleCnt="0"/>
      <dgm:spPr/>
    </dgm:pt>
    <dgm:pt modelId="{7422213E-DF28-495F-9E25-C56746EC9412}" type="pres">
      <dgm:prSet presAssocID="{BCEAEE0B-1786-43E7-B041-7581DD6D7826}" presName="vertTwo" presStyleCnt="0"/>
      <dgm:spPr/>
    </dgm:pt>
    <dgm:pt modelId="{3186C5DD-E49C-4529-87B8-4EC3895B6357}" type="pres">
      <dgm:prSet presAssocID="{BCEAEE0B-1786-43E7-B041-7581DD6D7826}" presName="txTwo" presStyleLbl="node2" presStyleIdx="1" presStyleCnt="4">
        <dgm:presLayoutVars>
          <dgm:chPref val="3"/>
        </dgm:presLayoutVars>
      </dgm:prSet>
      <dgm:spPr/>
    </dgm:pt>
    <dgm:pt modelId="{96D4F697-E13C-4175-94D9-5A112341811D}" type="pres">
      <dgm:prSet presAssocID="{BCEAEE0B-1786-43E7-B041-7581DD6D7826}" presName="horzTwo" presStyleCnt="0"/>
      <dgm:spPr/>
    </dgm:pt>
    <dgm:pt modelId="{99C1FC43-B4D8-4C0B-A7AF-8AF672F8BB8F}" type="pres">
      <dgm:prSet presAssocID="{0678C5B4-5A64-4A92-AF5F-89E6F0124278}" presName="sibSpaceTwo" presStyleCnt="0"/>
      <dgm:spPr/>
    </dgm:pt>
    <dgm:pt modelId="{C72DF89F-643A-4B8C-ACD9-1D50582A7E65}" type="pres">
      <dgm:prSet presAssocID="{7EBEB930-5169-4ACF-A888-F808F30541EB}" presName="vertTwo" presStyleCnt="0"/>
      <dgm:spPr/>
    </dgm:pt>
    <dgm:pt modelId="{16A82A63-8B11-4A23-8E1F-A2F85413B7C7}" type="pres">
      <dgm:prSet presAssocID="{7EBEB930-5169-4ACF-A888-F808F30541EB}" presName="txTwo" presStyleLbl="node2" presStyleIdx="2" presStyleCnt="4">
        <dgm:presLayoutVars>
          <dgm:chPref val="3"/>
        </dgm:presLayoutVars>
      </dgm:prSet>
      <dgm:spPr/>
    </dgm:pt>
    <dgm:pt modelId="{0EF57E0D-766C-45A4-878B-1CEC83A8948E}" type="pres">
      <dgm:prSet presAssocID="{7EBEB930-5169-4ACF-A888-F808F30541EB}" presName="horzTwo" presStyleCnt="0"/>
      <dgm:spPr/>
    </dgm:pt>
    <dgm:pt modelId="{6488A516-9C10-476A-8B88-A641A79E1A56}" type="pres">
      <dgm:prSet presAssocID="{134D57C8-7BB5-4AE9-A410-3D0BD2DC6679}" presName="sibSpaceTwo" presStyleCnt="0"/>
      <dgm:spPr/>
    </dgm:pt>
    <dgm:pt modelId="{3E98F72D-C8B0-45EB-A909-D5C7E93AE186}" type="pres">
      <dgm:prSet presAssocID="{E23714C0-AD2C-4754-95F5-4856F87F29FC}" presName="vertTwo" presStyleCnt="0"/>
      <dgm:spPr/>
    </dgm:pt>
    <dgm:pt modelId="{7652B318-88C4-4C35-8263-57F8D0D5862C}" type="pres">
      <dgm:prSet presAssocID="{E23714C0-AD2C-4754-95F5-4856F87F29FC}" presName="txTwo" presStyleLbl="node2" presStyleIdx="3" presStyleCnt="4">
        <dgm:presLayoutVars>
          <dgm:chPref val="3"/>
        </dgm:presLayoutVars>
      </dgm:prSet>
      <dgm:spPr/>
    </dgm:pt>
    <dgm:pt modelId="{7EEBEE63-FA90-4FB0-90A2-5DC32C602D6A}" type="pres">
      <dgm:prSet presAssocID="{E23714C0-AD2C-4754-95F5-4856F87F29FC}" presName="horzTwo" presStyleCnt="0"/>
      <dgm:spPr/>
    </dgm:pt>
  </dgm:ptLst>
  <dgm:cxnLst>
    <dgm:cxn modelId="{5CEFDC0E-9693-4C2F-A510-01FD71657727}" type="presOf" srcId="{E23714C0-AD2C-4754-95F5-4856F87F29FC}" destId="{7652B318-88C4-4C35-8263-57F8D0D5862C}" srcOrd="0" destOrd="0" presId="urn:microsoft.com/office/officeart/2005/8/layout/architecture"/>
    <dgm:cxn modelId="{3D5EF141-35EF-41B1-93F3-C3ADF4BFA21C}" srcId="{F2235597-2E0C-4BBA-B010-19A7AFAC42E9}" destId="{E23714C0-AD2C-4754-95F5-4856F87F29FC}" srcOrd="3" destOrd="0" parTransId="{12AB8FF8-C9BE-48AB-A1A2-67F7769B2442}" sibTransId="{51E5D481-344B-4CBA-A0C6-71A127CF9F57}"/>
    <dgm:cxn modelId="{457BF441-9707-457A-A342-97845EB0BCCC}" srcId="{2A3D774F-8110-4AEA-914D-02604964E280}" destId="{F2235597-2E0C-4BBA-B010-19A7AFAC42E9}" srcOrd="0" destOrd="0" parTransId="{705451B2-D568-42A4-B48D-51F21629FB8A}" sibTransId="{10E50929-8DD2-41A1-A3B0-6DE03ACDBB8D}"/>
    <dgm:cxn modelId="{A7F1EF48-B737-4A75-AC96-3A0DBD808EAA}" srcId="{F2235597-2E0C-4BBA-B010-19A7AFAC42E9}" destId="{BCEAEE0B-1786-43E7-B041-7581DD6D7826}" srcOrd="1" destOrd="0" parTransId="{F67FC72F-8D77-4ED4-99B8-E6BFE01267BE}" sibTransId="{0678C5B4-5A64-4A92-AF5F-89E6F0124278}"/>
    <dgm:cxn modelId="{E6CFC672-DCD4-4D45-BA46-DA9260AA70CD}" type="presOf" srcId="{BCEAEE0B-1786-43E7-B041-7581DD6D7826}" destId="{3186C5DD-E49C-4529-87B8-4EC3895B6357}" srcOrd="0" destOrd="0" presId="urn:microsoft.com/office/officeart/2005/8/layout/architecture"/>
    <dgm:cxn modelId="{800B797F-E3BB-4DA1-B987-F00A9314B8B9}" type="presOf" srcId="{2A3D774F-8110-4AEA-914D-02604964E280}" destId="{63187408-2A5E-4CDC-BA3D-DBC751C0C322}" srcOrd="0" destOrd="0" presId="urn:microsoft.com/office/officeart/2005/8/layout/architecture"/>
    <dgm:cxn modelId="{88022D9A-5F71-4F57-A797-1B067605B90A}" srcId="{F2235597-2E0C-4BBA-B010-19A7AFAC42E9}" destId="{5FBAE613-6D08-4589-8393-1F753CF433CC}" srcOrd="0" destOrd="0" parTransId="{46757C7D-FC80-47CD-A523-58F5713DEC80}" sibTransId="{6D5454B7-C7B9-4C7A-A3C1-2637195C1371}"/>
    <dgm:cxn modelId="{2B0CFCAE-FC55-457C-ABCE-DCA238EE81CC}" type="presOf" srcId="{5FBAE613-6D08-4589-8393-1F753CF433CC}" destId="{05DA10D8-501B-4C42-911F-BD09F04E2597}" srcOrd="0" destOrd="0" presId="urn:microsoft.com/office/officeart/2005/8/layout/architecture"/>
    <dgm:cxn modelId="{FBEC53B5-C3E3-4695-9CD4-A3554DEB4D59}" srcId="{F2235597-2E0C-4BBA-B010-19A7AFAC42E9}" destId="{7EBEB930-5169-4ACF-A888-F808F30541EB}" srcOrd="2" destOrd="0" parTransId="{3D707264-A09C-4E95-96B1-367590A5C22D}" sibTransId="{134D57C8-7BB5-4AE9-A410-3D0BD2DC6679}"/>
    <dgm:cxn modelId="{BFE03BDA-E71A-4DE8-8746-FF018149871D}" type="presOf" srcId="{7EBEB930-5169-4ACF-A888-F808F30541EB}" destId="{16A82A63-8B11-4A23-8E1F-A2F85413B7C7}" srcOrd="0" destOrd="0" presId="urn:microsoft.com/office/officeart/2005/8/layout/architecture"/>
    <dgm:cxn modelId="{0A10F3EE-E772-4E03-9017-831213D16DEB}" type="presOf" srcId="{F2235597-2E0C-4BBA-B010-19A7AFAC42E9}" destId="{C556EDC0-C982-4CD6-B5FE-8072470F3B4E}" srcOrd="0" destOrd="0" presId="urn:microsoft.com/office/officeart/2005/8/layout/architecture"/>
    <dgm:cxn modelId="{28A09A11-47D8-4CA1-A46A-94FCD534EE31}" type="presParOf" srcId="{63187408-2A5E-4CDC-BA3D-DBC751C0C322}" destId="{23EA5BD9-48CF-453E-B936-A18D7E8271DD}" srcOrd="0" destOrd="0" presId="urn:microsoft.com/office/officeart/2005/8/layout/architecture"/>
    <dgm:cxn modelId="{830E8061-FD9E-4B06-9058-8A059699EF6F}" type="presParOf" srcId="{23EA5BD9-48CF-453E-B936-A18D7E8271DD}" destId="{C556EDC0-C982-4CD6-B5FE-8072470F3B4E}" srcOrd="0" destOrd="0" presId="urn:microsoft.com/office/officeart/2005/8/layout/architecture"/>
    <dgm:cxn modelId="{702BCC93-5DA0-4A94-BD3B-45E4D6AFF2D2}" type="presParOf" srcId="{23EA5BD9-48CF-453E-B936-A18D7E8271DD}" destId="{22B82346-EC75-4AF4-9529-2F8F3CA14075}" srcOrd="1" destOrd="0" presId="urn:microsoft.com/office/officeart/2005/8/layout/architecture"/>
    <dgm:cxn modelId="{B230F78C-28FB-4407-94B7-11AAB41AF5D9}" type="presParOf" srcId="{23EA5BD9-48CF-453E-B936-A18D7E8271DD}" destId="{71814F15-04EF-4E27-8F2F-82C4B4D1AA2A}" srcOrd="2" destOrd="0" presId="urn:microsoft.com/office/officeart/2005/8/layout/architecture"/>
    <dgm:cxn modelId="{7105E619-73E7-4FBB-9BAA-079A5B6419A4}" type="presParOf" srcId="{71814F15-04EF-4E27-8F2F-82C4B4D1AA2A}" destId="{D759DDA6-E269-4E4C-A454-740F603EC693}" srcOrd="0" destOrd="0" presId="urn:microsoft.com/office/officeart/2005/8/layout/architecture"/>
    <dgm:cxn modelId="{813D3152-4BD2-47E9-B778-B580C04B8D6B}" type="presParOf" srcId="{D759DDA6-E269-4E4C-A454-740F603EC693}" destId="{05DA10D8-501B-4C42-911F-BD09F04E2597}" srcOrd="0" destOrd="0" presId="urn:microsoft.com/office/officeart/2005/8/layout/architecture"/>
    <dgm:cxn modelId="{75CD6A74-2D31-464E-BE80-8342B105D7FE}" type="presParOf" srcId="{D759DDA6-E269-4E4C-A454-740F603EC693}" destId="{3D445371-3059-4F2E-83D3-6927F03650BE}" srcOrd="1" destOrd="0" presId="urn:microsoft.com/office/officeart/2005/8/layout/architecture"/>
    <dgm:cxn modelId="{5893174C-5F95-456C-8658-AEFCEAEDE4BB}" type="presParOf" srcId="{71814F15-04EF-4E27-8F2F-82C4B4D1AA2A}" destId="{D4BD4B6E-E75A-4A3F-A312-BC7A3B47890F}" srcOrd="1" destOrd="0" presId="urn:microsoft.com/office/officeart/2005/8/layout/architecture"/>
    <dgm:cxn modelId="{5D30CB70-26CC-4563-A760-D45818DB6115}" type="presParOf" srcId="{71814F15-04EF-4E27-8F2F-82C4B4D1AA2A}" destId="{7422213E-DF28-495F-9E25-C56746EC9412}" srcOrd="2" destOrd="0" presId="urn:microsoft.com/office/officeart/2005/8/layout/architecture"/>
    <dgm:cxn modelId="{58FA3E36-CEF0-400D-895F-59808959EF8E}" type="presParOf" srcId="{7422213E-DF28-495F-9E25-C56746EC9412}" destId="{3186C5DD-E49C-4529-87B8-4EC3895B6357}" srcOrd="0" destOrd="0" presId="urn:microsoft.com/office/officeart/2005/8/layout/architecture"/>
    <dgm:cxn modelId="{9F9B5815-16F2-4F98-9672-5DF75EBC2C52}" type="presParOf" srcId="{7422213E-DF28-495F-9E25-C56746EC9412}" destId="{96D4F697-E13C-4175-94D9-5A112341811D}" srcOrd="1" destOrd="0" presId="urn:microsoft.com/office/officeart/2005/8/layout/architecture"/>
    <dgm:cxn modelId="{FE0C6703-0D75-4515-8C7C-033E39569370}" type="presParOf" srcId="{71814F15-04EF-4E27-8F2F-82C4B4D1AA2A}" destId="{99C1FC43-B4D8-4C0B-A7AF-8AF672F8BB8F}" srcOrd="3" destOrd="0" presId="urn:microsoft.com/office/officeart/2005/8/layout/architecture"/>
    <dgm:cxn modelId="{D111E48C-C443-4586-9A62-FD92E5FC2C54}" type="presParOf" srcId="{71814F15-04EF-4E27-8F2F-82C4B4D1AA2A}" destId="{C72DF89F-643A-4B8C-ACD9-1D50582A7E65}" srcOrd="4" destOrd="0" presId="urn:microsoft.com/office/officeart/2005/8/layout/architecture"/>
    <dgm:cxn modelId="{87DC433E-7B08-4BA0-9397-6398647892A9}" type="presParOf" srcId="{C72DF89F-643A-4B8C-ACD9-1D50582A7E65}" destId="{16A82A63-8B11-4A23-8E1F-A2F85413B7C7}" srcOrd="0" destOrd="0" presId="urn:microsoft.com/office/officeart/2005/8/layout/architecture"/>
    <dgm:cxn modelId="{B2FD3117-B439-47DB-B4B1-365F7BEF8316}" type="presParOf" srcId="{C72DF89F-643A-4B8C-ACD9-1D50582A7E65}" destId="{0EF57E0D-766C-45A4-878B-1CEC83A8948E}" srcOrd="1" destOrd="0" presId="urn:microsoft.com/office/officeart/2005/8/layout/architecture"/>
    <dgm:cxn modelId="{D4BE6D56-FFF7-43B4-92A0-0A2C08FA8A6A}" type="presParOf" srcId="{71814F15-04EF-4E27-8F2F-82C4B4D1AA2A}" destId="{6488A516-9C10-476A-8B88-A641A79E1A56}" srcOrd="5" destOrd="0" presId="urn:microsoft.com/office/officeart/2005/8/layout/architecture"/>
    <dgm:cxn modelId="{3DB45F0A-4FD7-4FF3-A1FB-A8C7430A4CC5}" type="presParOf" srcId="{71814F15-04EF-4E27-8F2F-82C4B4D1AA2A}" destId="{3E98F72D-C8B0-45EB-A909-D5C7E93AE186}" srcOrd="6" destOrd="0" presId="urn:microsoft.com/office/officeart/2005/8/layout/architecture"/>
    <dgm:cxn modelId="{BEDE90DF-1B31-4B5B-9957-3C9A86AE0494}" type="presParOf" srcId="{3E98F72D-C8B0-45EB-A909-D5C7E93AE186}" destId="{7652B318-88C4-4C35-8263-57F8D0D5862C}" srcOrd="0" destOrd="0" presId="urn:microsoft.com/office/officeart/2005/8/layout/architecture"/>
    <dgm:cxn modelId="{38B3AC36-2D58-47D6-9C85-F4D5AB3231D1}" type="presParOf" srcId="{3E98F72D-C8B0-45EB-A909-D5C7E93AE186}" destId="{7EEBEE63-FA90-4FB0-90A2-5DC32C602D6A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310F9-B49B-4A8F-8E20-FAE108E8A599}">
      <dsp:nvSpPr>
        <dsp:cNvPr id="0" name=""/>
        <dsp:cNvSpPr/>
      </dsp:nvSpPr>
      <dsp:spPr>
        <a:xfrm>
          <a:off x="0" y="2337929"/>
          <a:ext cx="8674433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E3FC8-457C-47ED-872A-D43BE5FAE35C}">
      <dsp:nvSpPr>
        <dsp:cNvPr id="0" name=""/>
        <dsp:cNvSpPr/>
      </dsp:nvSpPr>
      <dsp:spPr>
        <a:xfrm rot="8100000">
          <a:off x="67832" y="551742"/>
          <a:ext cx="317976" cy="317976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2FF7F-B96E-4C6C-8926-90B0857621BA}">
      <dsp:nvSpPr>
        <dsp:cNvPr id="0" name=""/>
        <dsp:cNvSpPr/>
      </dsp:nvSpPr>
      <dsp:spPr>
        <a:xfrm>
          <a:off x="103156" y="587066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310194-2529-4617-AE68-EAC407FD29B0}">
      <dsp:nvSpPr>
        <dsp:cNvPr id="0" name=""/>
        <dsp:cNvSpPr/>
      </dsp:nvSpPr>
      <dsp:spPr>
        <a:xfrm>
          <a:off x="451664" y="953875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76200" bIns="1143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R2AAA identifies gap in community</a:t>
          </a:r>
        </a:p>
      </dsp:txBody>
      <dsp:txXfrm>
        <a:off x="451664" y="953875"/>
        <a:ext cx="1484676" cy="1384053"/>
      </dsp:txXfrm>
    </dsp:sp>
    <dsp:sp modelId="{7A4C401A-4696-4AAB-833F-AC91081E7221}">
      <dsp:nvSpPr>
        <dsp:cNvPr id="0" name=""/>
        <dsp:cNvSpPr/>
      </dsp:nvSpPr>
      <dsp:spPr>
        <a:xfrm>
          <a:off x="451664" y="467585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2016</a:t>
          </a:r>
        </a:p>
      </dsp:txBody>
      <dsp:txXfrm>
        <a:off x="451664" y="467585"/>
        <a:ext cx="1484676" cy="486289"/>
      </dsp:txXfrm>
    </dsp:sp>
    <dsp:sp modelId="{25B9A1AE-A1CE-4D01-A0F1-E26233FA0539}">
      <dsp:nvSpPr>
        <dsp:cNvPr id="0" name=""/>
        <dsp:cNvSpPr/>
      </dsp:nvSpPr>
      <dsp:spPr>
        <a:xfrm>
          <a:off x="226820" y="953875"/>
          <a:ext cx="0" cy="1384053"/>
        </a:xfrm>
        <a:prstGeom prst="line">
          <a:avLst/>
        </a:pr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1BC44-46B4-4891-868C-F443C2E10436}">
      <dsp:nvSpPr>
        <dsp:cNvPr id="0" name=""/>
        <dsp:cNvSpPr/>
      </dsp:nvSpPr>
      <dsp:spPr>
        <a:xfrm>
          <a:off x="204650" y="2294162"/>
          <a:ext cx="80943" cy="875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56AC8-0167-4828-87D7-F5E6B3538493}">
      <dsp:nvSpPr>
        <dsp:cNvPr id="0" name=""/>
        <dsp:cNvSpPr/>
      </dsp:nvSpPr>
      <dsp:spPr>
        <a:xfrm rot="18900000">
          <a:off x="1030134" y="3806139"/>
          <a:ext cx="317976" cy="317976"/>
        </a:xfrm>
        <a:prstGeom prst="teardrop">
          <a:avLst>
            <a:gd name="adj" fmla="val 11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EAA0E-B85E-4366-A6E3-C53FEA3D0C1F}">
      <dsp:nvSpPr>
        <dsp:cNvPr id="0" name=""/>
        <dsp:cNvSpPr/>
      </dsp:nvSpPr>
      <dsp:spPr>
        <a:xfrm>
          <a:off x="1065459" y="3841463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2383AC-A87E-45C8-9508-0AD7771EA060}">
      <dsp:nvSpPr>
        <dsp:cNvPr id="0" name=""/>
        <dsp:cNvSpPr/>
      </dsp:nvSpPr>
      <dsp:spPr>
        <a:xfrm>
          <a:off x="1413966" y="2337929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0" bIns="7620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Awarded the PRVENT grant to develop Safe Haven.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Served 5 individuals</a:t>
          </a:r>
        </a:p>
      </dsp:txBody>
      <dsp:txXfrm>
        <a:off x="1413966" y="2337929"/>
        <a:ext cx="1484676" cy="1384053"/>
      </dsp:txXfrm>
    </dsp:sp>
    <dsp:sp modelId="{AD2F8751-0977-493B-B258-81A32439C672}">
      <dsp:nvSpPr>
        <dsp:cNvPr id="0" name=""/>
        <dsp:cNvSpPr/>
      </dsp:nvSpPr>
      <dsp:spPr>
        <a:xfrm>
          <a:off x="1413966" y="3721982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2017</a:t>
          </a:r>
        </a:p>
      </dsp:txBody>
      <dsp:txXfrm>
        <a:off x="1413966" y="3721982"/>
        <a:ext cx="1484676" cy="486289"/>
      </dsp:txXfrm>
    </dsp:sp>
    <dsp:sp modelId="{219119FD-9C51-4443-9D19-9EDA35FB1D50}">
      <dsp:nvSpPr>
        <dsp:cNvPr id="0" name=""/>
        <dsp:cNvSpPr/>
      </dsp:nvSpPr>
      <dsp:spPr>
        <a:xfrm>
          <a:off x="1189122" y="2337929"/>
          <a:ext cx="0" cy="1384053"/>
        </a:xfrm>
        <a:prstGeom prst="line">
          <a:avLst/>
        </a:pr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FF949-1CED-4716-A378-E54BA3C22ACD}">
      <dsp:nvSpPr>
        <dsp:cNvPr id="0" name=""/>
        <dsp:cNvSpPr/>
      </dsp:nvSpPr>
      <dsp:spPr>
        <a:xfrm>
          <a:off x="1166952" y="2294162"/>
          <a:ext cx="80943" cy="875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B8F53-F31E-4E8E-BA00-30D7AF4446B7}">
      <dsp:nvSpPr>
        <dsp:cNvPr id="0" name=""/>
        <dsp:cNvSpPr/>
      </dsp:nvSpPr>
      <dsp:spPr>
        <a:xfrm rot="8100000">
          <a:off x="1992436" y="551742"/>
          <a:ext cx="317976" cy="317976"/>
        </a:xfrm>
        <a:prstGeom prst="teardrop">
          <a:avLst>
            <a:gd name="adj" fmla="val 11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D5A38-5109-4154-8AC0-C7A6AC6DD82E}">
      <dsp:nvSpPr>
        <dsp:cNvPr id="0" name=""/>
        <dsp:cNvSpPr/>
      </dsp:nvSpPr>
      <dsp:spPr>
        <a:xfrm>
          <a:off x="2027761" y="587066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C44A9B-A9F3-410B-972C-0B04941EFEA8}">
      <dsp:nvSpPr>
        <dsp:cNvPr id="0" name=""/>
        <dsp:cNvSpPr/>
      </dsp:nvSpPr>
      <dsp:spPr>
        <a:xfrm>
          <a:off x="2376268" y="953875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76200" bIns="1143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Received N4A Achievement Award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Held 1st Annual Safe Haven Benefit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Served 21 individuals</a:t>
          </a:r>
        </a:p>
      </dsp:txBody>
      <dsp:txXfrm>
        <a:off x="2376268" y="953875"/>
        <a:ext cx="1484676" cy="1384053"/>
      </dsp:txXfrm>
    </dsp:sp>
    <dsp:sp modelId="{D32A8528-E766-469E-A088-5984D71A0845}">
      <dsp:nvSpPr>
        <dsp:cNvPr id="0" name=""/>
        <dsp:cNvSpPr/>
      </dsp:nvSpPr>
      <dsp:spPr>
        <a:xfrm>
          <a:off x="2376268" y="467585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2018</a:t>
          </a:r>
        </a:p>
      </dsp:txBody>
      <dsp:txXfrm>
        <a:off x="2376268" y="467585"/>
        <a:ext cx="1484676" cy="486289"/>
      </dsp:txXfrm>
    </dsp:sp>
    <dsp:sp modelId="{FEC33DD1-487C-43B5-AB04-9407809DE57F}">
      <dsp:nvSpPr>
        <dsp:cNvPr id="0" name=""/>
        <dsp:cNvSpPr/>
      </dsp:nvSpPr>
      <dsp:spPr>
        <a:xfrm>
          <a:off x="2151425" y="953875"/>
          <a:ext cx="0" cy="1384053"/>
        </a:xfrm>
        <a:prstGeom prst="line">
          <a:avLst/>
        </a:pr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0ED5-B4F1-42FD-A3A7-F54B13A66A60}">
      <dsp:nvSpPr>
        <dsp:cNvPr id="0" name=""/>
        <dsp:cNvSpPr/>
      </dsp:nvSpPr>
      <dsp:spPr>
        <a:xfrm>
          <a:off x="2129254" y="2294162"/>
          <a:ext cx="80943" cy="875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087D33-8426-433E-A324-BCC3B09FDCB9}">
      <dsp:nvSpPr>
        <dsp:cNvPr id="0" name=""/>
        <dsp:cNvSpPr/>
      </dsp:nvSpPr>
      <dsp:spPr>
        <a:xfrm rot="18900000">
          <a:off x="2954738" y="3806139"/>
          <a:ext cx="317976" cy="317976"/>
        </a:xfrm>
        <a:prstGeom prst="teardrop">
          <a:avLst>
            <a:gd name="adj" fmla="val 11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65BE0-A37B-4714-A37C-2DED4DAC28EB}">
      <dsp:nvSpPr>
        <dsp:cNvPr id="0" name=""/>
        <dsp:cNvSpPr/>
      </dsp:nvSpPr>
      <dsp:spPr>
        <a:xfrm>
          <a:off x="2990063" y="3841463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9D81D-24AE-474A-870B-3ED44B35BBE5}">
      <dsp:nvSpPr>
        <dsp:cNvPr id="0" name=""/>
        <dsp:cNvSpPr/>
      </dsp:nvSpPr>
      <dsp:spPr>
        <a:xfrm>
          <a:off x="3338570" y="2337929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0" bIns="7620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Received VOCA funds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Hired Program Manager &amp; Supports Coordinator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Served 47 individuals</a:t>
          </a:r>
        </a:p>
      </dsp:txBody>
      <dsp:txXfrm>
        <a:off x="3338570" y="2337929"/>
        <a:ext cx="1484676" cy="1384053"/>
      </dsp:txXfrm>
    </dsp:sp>
    <dsp:sp modelId="{BE5490DF-84F0-4588-88B3-ACBDFB966958}">
      <dsp:nvSpPr>
        <dsp:cNvPr id="0" name=""/>
        <dsp:cNvSpPr/>
      </dsp:nvSpPr>
      <dsp:spPr>
        <a:xfrm>
          <a:off x="3338570" y="3721982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2019</a:t>
          </a:r>
        </a:p>
      </dsp:txBody>
      <dsp:txXfrm>
        <a:off x="3338570" y="3721982"/>
        <a:ext cx="1484676" cy="486289"/>
      </dsp:txXfrm>
    </dsp:sp>
    <dsp:sp modelId="{40E018D4-9B67-4FFF-973D-BCBCDF1B0AA7}">
      <dsp:nvSpPr>
        <dsp:cNvPr id="0" name=""/>
        <dsp:cNvSpPr/>
      </dsp:nvSpPr>
      <dsp:spPr>
        <a:xfrm>
          <a:off x="3113727" y="2337929"/>
          <a:ext cx="0" cy="1384053"/>
        </a:xfrm>
        <a:prstGeom prst="line">
          <a:avLst/>
        </a:pr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BCBAD-1DE5-4090-AA67-A20BBE43821F}">
      <dsp:nvSpPr>
        <dsp:cNvPr id="0" name=""/>
        <dsp:cNvSpPr/>
      </dsp:nvSpPr>
      <dsp:spPr>
        <a:xfrm>
          <a:off x="3091556" y="2294162"/>
          <a:ext cx="80943" cy="8753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5F462-0B9A-4F30-93FE-9A50FB2BA55A}">
      <dsp:nvSpPr>
        <dsp:cNvPr id="0" name=""/>
        <dsp:cNvSpPr/>
      </dsp:nvSpPr>
      <dsp:spPr>
        <a:xfrm rot="8100000">
          <a:off x="3917040" y="551742"/>
          <a:ext cx="317976" cy="317976"/>
        </a:xfrm>
        <a:prstGeom prst="teardrop">
          <a:avLst>
            <a:gd name="adj" fmla="val 115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321AC-C780-40FF-AEBC-C22DF78FEFA9}">
      <dsp:nvSpPr>
        <dsp:cNvPr id="0" name=""/>
        <dsp:cNvSpPr/>
      </dsp:nvSpPr>
      <dsp:spPr>
        <a:xfrm>
          <a:off x="3952365" y="587066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644DC-B61A-4A4D-8424-A5294AFFE93E}">
      <dsp:nvSpPr>
        <dsp:cNvPr id="0" name=""/>
        <dsp:cNvSpPr/>
      </dsp:nvSpPr>
      <dsp:spPr>
        <a:xfrm>
          <a:off x="4300872" y="953875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76200" bIns="1143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Served 42 individuals</a:t>
          </a:r>
        </a:p>
      </dsp:txBody>
      <dsp:txXfrm>
        <a:off x="4300872" y="953875"/>
        <a:ext cx="1484676" cy="1384053"/>
      </dsp:txXfrm>
    </dsp:sp>
    <dsp:sp modelId="{78FE59E8-DE9F-4E5E-837E-98D1C3254E30}">
      <dsp:nvSpPr>
        <dsp:cNvPr id="0" name=""/>
        <dsp:cNvSpPr/>
      </dsp:nvSpPr>
      <dsp:spPr>
        <a:xfrm>
          <a:off x="4300872" y="467585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2020</a:t>
          </a:r>
        </a:p>
      </dsp:txBody>
      <dsp:txXfrm>
        <a:off x="4300872" y="467585"/>
        <a:ext cx="1484676" cy="486289"/>
      </dsp:txXfrm>
    </dsp:sp>
    <dsp:sp modelId="{E9F10106-D028-4AEB-8862-078AE22F41DB}">
      <dsp:nvSpPr>
        <dsp:cNvPr id="0" name=""/>
        <dsp:cNvSpPr/>
      </dsp:nvSpPr>
      <dsp:spPr>
        <a:xfrm>
          <a:off x="4076029" y="953875"/>
          <a:ext cx="0" cy="1384053"/>
        </a:xfrm>
        <a:prstGeom prst="line">
          <a:avLst/>
        </a:prstGeom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E032C-2946-4013-821D-32786DE83444}">
      <dsp:nvSpPr>
        <dsp:cNvPr id="0" name=""/>
        <dsp:cNvSpPr/>
      </dsp:nvSpPr>
      <dsp:spPr>
        <a:xfrm>
          <a:off x="4053858" y="2294162"/>
          <a:ext cx="80943" cy="8753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5AFE0-A4EB-404D-9ED9-94A6B85A7A66}">
      <dsp:nvSpPr>
        <dsp:cNvPr id="0" name=""/>
        <dsp:cNvSpPr/>
      </dsp:nvSpPr>
      <dsp:spPr>
        <a:xfrm rot="18900000">
          <a:off x="4879342" y="3806139"/>
          <a:ext cx="317976" cy="317976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ED653-84DB-4627-B994-5D334F8B0F2C}">
      <dsp:nvSpPr>
        <dsp:cNvPr id="0" name=""/>
        <dsp:cNvSpPr/>
      </dsp:nvSpPr>
      <dsp:spPr>
        <a:xfrm>
          <a:off x="4914667" y="3841463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67879-A129-4ABA-8ECF-6AFD6316298A}">
      <dsp:nvSpPr>
        <dsp:cNvPr id="0" name=""/>
        <dsp:cNvSpPr/>
      </dsp:nvSpPr>
      <dsp:spPr>
        <a:xfrm>
          <a:off x="5263174" y="2337929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0" bIns="7620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Served 36 individuals</a:t>
          </a:r>
        </a:p>
      </dsp:txBody>
      <dsp:txXfrm>
        <a:off x="5263174" y="2337929"/>
        <a:ext cx="1484676" cy="1384053"/>
      </dsp:txXfrm>
    </dsp:sp>
    <dsp:sp modelId="{31199FB3-9A39-42D1-8AEC-4E36C9E99620}">
      <dsp:nvSpPr>
        <dsp:cNvPr id="0" name=""/>
        <dsp:cNvSpPr/>
      </dsp:nvSpPr>
      <dsp:spPr>
        <a:xfrm>
          <a:off x="5263174" y="3721982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2021</a:t>
          </a:r>
        </a:p>
      </dsp:txBody>
      <dsp:txXfrm>
        <a:off x="5263174" y="3721982"/>
        <a:ext cx="1484676" cy="486289"/>
      </dsp:txXfrm>
    </dsp:sp>
    <dsp:sp modelId="{F180273B-9474-4FF6-9CD9-0EEDEA478F99}">
      <dsp:nvSpPr>
        <dsp:cNvPr id="0" name=""/>
        <dsp:cNvSpPr/>
      </dsp:nvSpPr>
      <dsp:spPr>
        <a:xfrm>
          <a:off x="5038331" y="2337929"/>
          <a:ext cx="0" cy="1384053"/>
        </a:xfrm>
        <a:prstGeom prst="line">
          <a:avLst/>
        </a:pr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D022B-BA16-493C-9290-F0E87DDA7527}">
      <dsp:nvSpPr>
        <dsp:cNvPr id="0" name=""/>
        <dsp:cNvSpPr/>
      </dsp:nvSpPr>
      <dsp:spPr>
        <a:xfrm>
          <a:off x="5016160" y="2294162"/>
          <a:ext cx="80943" cy="875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981EDD-E1D1-4351-A899-231BD7667AC8}">
      <dsp:nvSpPr>
        <dsp:cNvPr id="0" name=""/>
        <dsp:cNvSpPr/>
      </dsp:nvSpPr>
      <dsp:spPr>
        <a:xfrm rot="8100000">
          <a:off x="5841644" y="551742"/>
          <a:ext cx="317976" cy="317976"/>
        </a:xfrm>
        <a:prstGeom prst="teardrop">
          <a:avLst>
            <a:gd name="adj" fmla="val 11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4507B-8BED-4FA4-94F3-91AFEDFEAAD5}">
      <dsp:nvSpPr>
        <dsp:cNvPr id="0" name=""/>
        <dsp:cNvSpPr/>
      </dsp:nvSpPr>
      <dsp:spPr>
        <a:xfrm>
          <a:off x="5876969" y="587066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6D418-C08C-4863-A76A-380A4817C64E}">
      <dsp:nvSpPr>
        <dsp:cNvPr id="0" name=""/>
        <dsp:cNvSpPr/>
      </dsp:nvSpPr>
      <dsp:spPr>
        <a:xfrm>
          <a:off x="6225476" y="953875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76200" bIns="1143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Awarded Mental Health Endowment Fund grant</a:t>
          </a:r>
        </a:p>
      </dsp:txBody>
      <dsp:txXfrm>
        <a:off x="6225476" y="953875"/>
        <a:ext cx="1484676" cy="1384053"/>
      </dsp:txXfrm>
    </dsp:sp>
    <dsp:sp modelId="{B4CED980-8898-4E2E-90AB-BB79A0C815FE}">
      <dsp:nvSpPr>
        <dsp:cNvPr id="0" name=""/>
        <dsp:cNvSpPr/>
      </dsp:nvSpPr>
      <dsp:spPr>
        <a:xfrm>
          <a:off x="6225476" y="467585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2022</a:t>
          </a:r>
        </a:p>
      </dsp:txBody>
      <dsp:txXfrm>
        <a:off x="6225476" y="467585"/>
        <a:ext cx="1484676" cy="486289"/>
      </dsp:txXfrm>
    </dsp:sp>
    <dsp:sp modelId="{827EEA35-F524-402A-9AFD-505D5FF324D5}">
      <dsp:nvSpPr>
        <dsp:cNvPr id="0" name=""/>
        <dsp:cNvSpPr/>
      </dsp:nvSpPr>
      <dsp:spPr>
        <a:xfrm>
          <a:off x="6000633" y="953875"/>
          <a:ext cx="0" cy="1384053"/>
        </a:xfrm>
        <a:prstGeom prst="line">
          <a:avLst/>
        </a:pr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BA4EB-21F3-4F11-AA9D-D6E466A7EC54}">
      <dsp:nvSpPr>
        <dsp:cNvPr id="0" name=""/>
        <dsp:cNvSpPr/>
      </dsp:nvSpPr>
      <dsp:spPr>
        <a:xfrm>
          <a:off x="5978462" y="2294162"/>
          <a:ext cx="80943" cy="875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3885B-066C-4230-B3B4-C2426BAB7B66}">
      <dsp:nvSpPr>
        <dsp:cNvPr id="0" name=""/>
        <dsp:cNvSpPr/>
      </dsp:nvSpPr>
      <dsp:spPr>
        <a:xfrm rot="18900000">
          <a:off x="6803946" y="3806139"/>
          <a:ext cx="317976" cy="317976"/>
        </a:xfrm>
        <a:prstGeom prst="teardrop">
          <a:avLst>
            <a:gd name="adj" fmla="val 11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5411E-B05B-43DC-8206-FC00D445B3C0}">
      <dsp:nvSpPr>
        <dsp:cNvPr id="0" name=""/>
        <dsp:cNvSpPr/>
      </dsp:nvSpPr>
      <dsp:spPr>
        <a:xfrm>
          <a:off x="6839271" y="3841463"/>
          <a:ext cx="247327" cy="247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F599B-10EB-436F-9C87-B903D7369AEB}">
      <dsp:nvSpPr>
        <dsp:cNvPr id="0" name=""/>
        <dsp:cNvSpPr/>
      </dsp:nvSpPr>
      <dsp:spPr>
        <a:xfrm>
          <a:off x="7187778" y="2337929"/>
          <a:ext cx="1484676" cy="138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0" bIns="7620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Replication of Safe Haven Program </a:t>
          </a:r>
        </a:p>
      </dsp:txBody>
      <dsp:txXfrm>
        <a:off x="7187778" y="2337929"/>
        <a:ext cx="1484676" cy="1384053"/>
      </dsp:txXfrm>
    </dsp:sp>
    <dsp:sp modelId="{78E54433-B145-492D-AB14-23E61D78A942}">
      <dsp:nvSpPr>
        <dsp:cNvPr id="0" name=""/>
        <dsp:cNvSpPr/>
      </dsp:nvSpPr>
      <dsp:spPr>
        <a:xfrm>
          <a:off x="7187778" y="3721982"/>
          <a:ext cx="1484676" cy="48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160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2023</a:t>
          </a:r>
        </a:p>
      </dsp:txBody>
      <dsp:txXfrm>
        <a:off x="7187778" y="3721982"/>
        <a:ext cx="1484676" cy="486289"/>
      </dsp:txXfrm>
    </dsp:sp>
    <dsp:sp modelId="{4CBA7756-0C1F-4580-AA03-EA4A7485ACFE}">
      <dsp:nvSpPr>
        <dsp:cNvPr id="0" name=""/>
        <dsp:cNvSpPr/>
      </dsp:nvSpPr>
      <dsp:spPr>
        <a:xfrm>
          <a:off x="6962935" y="2337929"/>
          <a:ext cx="0" cy="1384053"/>
        </a:xfrm>
        <a:prstGeom prst="line">
          <a:avLst/>
        </a:pr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F34C7-F3ED-4384-80CF-421A31512FCF}">
      <dsp:nvSpPr>
        <dsp:cNvPr id="0" name=""/>
        <dsp:cNvSpPr/>
      </dsp:nvSpPr>
      <dsp:spPr>
        <a:xfrm>
          <a:off x="6940764" y="2294162"/>
          <a:ext cx="80943" cy="875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6EDC0-C982-4CD6-B5FE-8072470F3B4E}">
      <dsp:nvSpPr>
        <dsp:cNvPr id="0" name=""/>
        <dsp:cNvSpPr/>
      </dsp:nvSpPr>
      <dsp:spPr>
        <a:xfrm>
          <a:off x="1520" y="2352743"/>
          <a:ext cx="9401880" cy="2102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State Budget supports services for Victims of Elder Abuse Statewide</a:t>
          </a:r>
        </a:p>
      </dsp:txBody>
      <dsp:txXfrm>
        <a:off x="63094" y="2414317"/>
        <a:ext cx="9278732" cy="1979159"/>
      </dsp:txXfrm>
    </dsp:sp>
    <dsp:sp modelId="{05DA10D8-501B-4C42-911F-BD09F04E2597}">
      <dsp:nvSpPr>
        <dsp:cNvPr id="0" name=""/>
        <dsp:cNvSpPr/>
      </dsp:nvSpPr>
      <dsp:spPr>
        <a:xfrm>
          <a:off x="1520" y="2014"/>
          <a:ext cx="2211166" cy="2102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More Organizations offer Safe Haven Program</a:t>
          </a:r>
        </a:p>
      </dsp:txBody>
      <dsp:txXfrm>
        <a:off x="63094" y="63588"/>
        <a:ext cx="2088018" cy="1979159"/>
      </dsp:txXfrm>
    </dsp:sp>
    <dsp:sp modelId="{3186C5DD-E49C-4529-87B8-4EC3895B6357}">
      <dsp:nvSpPr>
        <dsp:cNvPr id="0" name=""/>
        <dsp:cNvSpPr/>
      </dsp:nvSpPr>
      <dsp:spPr>
        <a:xfrm>
          <a:off x="2398424" y="2014"/>
          <a:ext cx="2211166" cy="2102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Increased Awareness of Services available in State Leadership</a:t>
          </a:r>
        </a:p>
      </dsp:txBody>
      <dsp:txXfrm>
        <a:off x="2459998" y="63588"/>
        <a:ext cx="2088018" cy="1979159"/>
      </dsp:txXfrm>
    </dsp:sp>
    <dsp:sp modelId="{16A82A63-8B11-4A23-8E1F-A2F85413B7C7}">
      <dsp:nvSpPr>
        <dsp:cNvPr id="0" name=""/>
        <dsp:cNvSpPr/>
      </dsp:nvSpPr>
      <dsp:spPr>
        <a:xfrm>
          <a:off x="4795329" y="2014"/>
          <a:ext cx="2211166" cy="2102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Increased # of victims supported</a:t>
          </a:r>
        </a:p>
      </dsp:txBody>
      <dsp:txXfrm>
        <a:off x="4856903" y="63588"/>
        <a:ext cx="2088018" cy="1979159"/>
      </dsp:txXfrm>
    </dsp:sp>
    <dsp:sp modelId="{7652B318-88C4-4C35-8263-57F8D0D5862C}">
      <dsp:nvSpPr>
        <dsp:cNvPr id="0" name=""/>
        <dsp:cNvSpPr/>
      </dsp:nvSpPr>
      <dsp:spPr>
        <a:xfrm>
          <a:off x="7192234" y="2014"/>
          <a:ext cx="2211166" cy="2102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Decrease in Elder Abuse Cases</a:t>
          </a:r>
        </a:p>
      </dsp:txBody>
      <dsp:txXfrm>
        <a:off x="7253808" y="63588"/>
        <a:ext cx="2088018" cy="1979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045D1-B0CB-4013-902D-FBE6B45B066D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236AD-74C5-4BDC-990B-42DB7994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48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ANGIE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842F1A-C3EE-4515-B40C-A69CEB24D1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39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F1EB3-1BBE-4C0F-A933-739A90FD7B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93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842F1A-C3EE-4515-B40C-A69CEB24D1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2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4CEB7-74AB-27BA-60CF-EBF0AA750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88A67E-9884-ED10-CB9F-3CC0CD51B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58D9E-83C7-CBA7-9D3E-F4F81F3B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BE8C5-5203-47F2-0FF9-3A6F2B414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77A56-E67B-32E0-0E72-BF2F2E27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9981-E45F-C537-0C4C-6A2DF4A28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A44FCA-1A2E-CD54-B86B-0567C6013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65795-0040-07A0-20B6-0750EF4D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A02C9-DFC9-5C4B-3DB1-97713787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3AD3D-9558-A7DD-E53A-28FB33C0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14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B67AD-35E1-BE7F-4BCF-740E1D663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BD759-391B-E7D3-1CE3-EA0AB4E8A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3AB4F-F2E1-6B7A-D2FE-AE6DF03D1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06061-FFB1-9D1E-4C6A-B9D7BB02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F1B32-CA71-328B-CE06-528C3329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2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6D136-3FAD-35FB-B11A-0BE26FA72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B4A80-878D-178B-1E64-41C86025F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67B1D-72E0-DF0E-C565-EC6C5CD9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A0C2B-30C7-83F0-5BA0-011DC9EB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51AE1-0C5B-199A-DB26-CBC98892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1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6116-37A1-CEF8-E579-894F4FE00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7017D-7AB2-47C4-7CA4-C8B82F354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37B16-EAAB-AF58-D61A-27884F7E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A2A07-B89B-6EB3-EDD1-1CBA5D98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99E2A-3A87-6668-8EEC-7739BDC3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39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9A352-205B-3424-070A-DC88CA27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9FB7-0240-EA20-9055-A4F5A29DA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224FC-DA50-B580-A7F6-B3314315B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412A3-7A81-41EA-0962-587B89B5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102E6-E730-CBF8-E8D1-C69E8F12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44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DB525-EA7F-FE19-B6DE-B89ECB72C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7C6CD-F5BF-30D5-1EFA-5A64EFE0C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3498E-78B8-188A-6B40-6008EF51D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E50CB-CFDA-D3FE-904C-737199D33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F6A0C-42BE-2889-1D52-9FDB8F5D4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7C6247-9914-B054-EEE6-DC0D4185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79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912-04F8-11E3-4C22-976DC9F9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8B013-C7ED-7EED-1FF0-0975D4378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3D2A2-0BB2-B84B-11C4-DEBE886B9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712A0B-7582-844E-C052-2B5C39CB2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8455E-D83E-1D97-80A6-0FF8609B5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1037E-0FBB-8D7F-65C3-3A3E558BE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7CB67A-2128-CEEA-95B0-7EB6526B7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DC805-9E05-EBBF-F787-A85D37A8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45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7FA3-6763-7B1B-F1D7-E5B79FDF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9C8823-AAA2-5192-DC63-D39EB665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D6978-8155-9730-66CC-23669D8A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DE837-5302-8863-547C-1B7A4031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14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F1A9E-F42E-1E79-9334-DB383ED94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751AC6-2147-DA04-5837-7DF4B2F6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DD837-13B8-AD81-F2D5-FC8FE48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3FC7-5CDC-4148-CF7A-2A1A6AFF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9362-E094-69C8-32FF-C3A1CF1A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F7F97-42D5-A818-1C18-284C04B0D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2F338-BFBD-7BD5-48F8-9214A46E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474AD-2429-D60C-30AD-B1BF04111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33D6-B3E6-1237-BC50-895F42DA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6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60681-70E9-213F-4E76-AFF67BA5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FC3D9-5ADD-8590-B0A4-D0976FC0B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75A35-0D67-D22B-F7EA-1813B6FF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2F4A7-6E34-B7CD-BD65-B93FAA8A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D460D-4BD3-1AC2-DA06-A77CCA5B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293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D786-285A-C401-B622-46A2BCF2B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CE765C-F9E4-EDF9-CB8C-78E0C8D34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C447A-52AD-A0D3-DAAB-1F736C89F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AEEDF-9C88-A916-1F55-C38084F49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8AEB0-DCB1-B4D8-EB69-5BE6140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103E5-EEDE-3718-3481-65C9CA81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51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FDD8E-4790-C980-5BF5-9563A32EF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5253E-C591-B57A-D734-6F24DFBA8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D833E-9844-0B00-446B-24FA062F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6062C-B42E-72F4-9E6D-BD6B40523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E635B-51F2-736C-5DDA-8980BE346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60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0EFD10-68BC-F9F1-8989-623C44B3D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8FA9E-202F-2851-7DF9-CB8A28A91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565DF-A2E0-004F-BBD0-51539821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CB8D4-F575-35A3-EE24-16D57D00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458D8-5C4C-91F3-AEB5-407040EF7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6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29001-6829-BB8E-F82B-803FAFE7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3C315-1AA6-CCDF-1D8A-3719860B6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C8693-3F38-237C-B761-90A12F11C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29A9-DC97-B445-EC60-74AAD973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BCB02-8585-C93B-3141-A0BC1D35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5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3A58-0356-1FE1-29FC-2D5D42A11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CE146-9522-2C7E-B7CE-BA2D60A18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B3356-0E4F-F767-B0DD-8AA39E115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524D8E-DE24-3711-9FC5-B5DF8720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107F7-9C69-5C60-77D7-232C1F3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73187-DC61-4C0F-76A2-06FA420D0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2E85C-C425-D48F-2D08-D93345C76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C19A2-D8FB-8361-53F1-8C23500BC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64033-B4D8-950E-4375-A042B86E9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8A5E45-8F00-4371-EE53-420F10D79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174C6-811E-4876-94E1-79D7BC44C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E8D755-AAA1-CB19-8E5D-40E01113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3C28D0-C7B6-9A90-E5D7-4585DA97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1C0FDF-968D-846E-ED2D-91453A24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4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DA92-652F-62EC-A051-D68B7EC2F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CE799-7758-8843-639B-FE358EB7A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1BDC40-BE26-7B25-687D-4F135F02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5637F-9A16-36A4-F0B3-0D4B57FB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5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CE2612-FD62-5729-FA4B-BBC14E7A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67613-3749-1FAF-F3B2-964AECAF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856C2-4AEB-92A8-9326-AD8C9DF2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4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5D03-42F7-2E3E-9AE7-BEBF6449C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41D0D-5C86-6ED1-7BB3-7CFAF1437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8EB8C-D144-2AAF-E98B-8131D9524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3B939-3433-CD92-0EE9-19A908F3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3804C-0FF8-4BEB-1069-F2928306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6D5DF-6838-77DA-55EF-548983FC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FBD2-DDB6-9623-5F58-6271C36C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B19F82-544C-9180-8567-70D1B32BC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FFD06-313B-D2A2-9E43-5039EAD36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5B33F-20F3-4AFD-1014-2ED1D731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46D95-E1F6-0D73-A7AE-0B6A94FAE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80313-B30C-4A00-26B9-B783E8CC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0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A71D1-6FD1-C6DB-3631-BC333FA37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F48EE-1B78-7F67-E3DA-9DC28D255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212BD-233F-32C2-4EE6-62176BE04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1BC018-23C8-42E5-8074-1249D6FD1B5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640E7-D92A-C7F9-621A-0F41ADB6B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D5560-BBE8-275F-E9FE-BCBD0EAFC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740D0D-126A-4EE0-AD4F-C2E846F0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B1A121-1EEE-1598-D1B3-51E46D9E2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80929-047E-7A68-AD9D-590F857BB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AE02D-E287-325E-80E1-D88556774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285D-EB49-4EEE-96F0-A513336AAFB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C0C3-A116-E394-8FE2-7C8C6DEC0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DAA3F-517C-3C67-C828-B65BA1BE6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1CD7-25EC-42FC-82D6-6E98A11CC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6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70B49A6-EFB4-4447-46D2-83EA616BC3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4032" b="93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EEC0CA-235F-0987-1804-494F7506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 anchor="t">
            <a:normAutofit/>
          </a:bodyPr>
          <a:lstStyle/>
          <a:p>
            <a:r>
              <a:rPr lang="en-US"/>
              <a:t>Safe Haven History</a:t>
            </a:r>
          </a:p>
        </p:txBody>
      </p:sp>
      <p:graphicFrame>
        <p:nvGraphicFramePr>
          <p:cNvPr id="62" name="Content Placeholder 3">
            <a:extLst>
              <a:ext uri="{FF2B5EF4-FFF2-40B4-BE49-F238E27FC236}">
                <a16:creationId xmlns:a16="http://schemas.microsoft.com/office/drawing/2014/main" id="{6FD42283-C7B6-F1D2-C5C7-7C06C860A778}"/>
              </a:ext>
            </a:extLst>
          </p:cNvPr>
          <p:cNvGraphicFramePr/>
          <p:nvPr/>
        </p:nvGraphicFramePr>
        <p:xfrm>
          <a:off x="2786047" y="1365504"/>
          <a:ext cx="8674433" cy="467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1884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FE6E-5F0D-6D4D-A403-184304644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Safe Haven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AA1A8-0823-D2C7-A51C-66E14E5E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</a:t>
            </a: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Safe Haven model provides immediate and ongoing safety support services for vulnerable adults who have been victims of abuse, neglect, or exploitation.  The Safe Haven model is a community-based, non-institutional option for older adults seeking to leave an abusive or neglectful home situation.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</a:t>
            </a: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must be: 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aged 60+, </a:t>
            </a:r>
            <a:r>
              <a:rPr lang="en-US" sz="2000" b="1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 disability and some type of care need (if under 60); </a:t>
            </a:r>
            <a:r>
              <a:rPr lang="en-US" sz="2000" b="1" i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needs related to suspected abuse, neglect, or exploitation.  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Referrals</a:t>
            </a: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Anyone can make a referral to Safe Haven.  Individuals can also self-refer.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69980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_-nkxrMYrGnlk5nYjAJuUGyAMniS2vgYPnwBy7okn9ckjBtfPZmBwybuPnKRiXmF ...">
            <a:extLst>
              <a:ext uri="{FF2B5EF4-FFF2-40B4-BE49-F238E27FC236}">
                <a16:creationId xmlns:a16="http://schemas.microsoft.com/office/drawing/2014/main" id="{46007C88-DFFC-B18D-52AD-D1D2368C44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" t="30289" r="1290" b="35449"/>
          <a:stretch/>
        </p:blipFill>
        <p:spPr bwMode="auto">
          <a:xfrm>
            <a:off x="3691028" y="259787"/>
            <a:ext cx="1492812" cy="52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7E4F6C2-8840-6FA6-5588-F2FE4222B443}"/>
              </a:ext>
            </a:extLst>
          </p:cNvPr>
          <p:cNvSpPr txBox="1"/>
          <p:nvPr/>
        </p:nvSpPr>
        <p:spPr>
          <a:xfrm>
            <a:off x="5562020" y="344737"/>
            <a:ext cx="3162204" cy="637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73" b="1" dirty="0">
                <a:latin typeface="Gotham"/>
              </a:rPr>
              <a:t>7-Step Safe Haven Framework for Replication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9967DD1-55AA-0445-A734-7A78446A5DB9}"/>
              </a:ext>
            </a:extLst>
          </p:cNvPr>
          <p:cNvGrpSpPr/>
          <p:nvPr/>
        </p:nvGrpSpPr>
        <p:grpSpPr>
          <a:xfrm>
            <a:off x="3915146" y="1852663"/>
            <a:ext cx="4384999" cy="4486943"/>
            <a:chOff x="687835" y="2555334"/>
            <a:chExt cx="6431332" cy="6580850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6E98385B-E84E-49E2-1CE0-E037B6FC88FD}"/>
                </a:ext>
              </a:extLst>
            </p:cNvPr>
            <p:cNvGrpSpPr/>
            <p:nvPr/>
          </p:nvGrpSpPr>
          <p:grpSpPr>
            <a:xfrm>
              <a:off x="2121500" y="2555334"/>
              <a:ext cx="3594646" cy="1170925"/>
              <a:chOff x="102827" y="1123612"/>
              <a:chExt cx="3578779" cy="1085060"/>
            </a:xfrm>
          </p:grpSpPr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BA1631D6-60E7-D992-174A-6FC59E7B5BF7}"/>
                  </a:ext>
                </a:extLst>
              </p:cNvPr>
              <p:cNvSpPr/>
              <p:nvPr/>
            </p:nvSpPr>
            <p:spPr>
              <a:xfrm rot="16200000">
                <a:off x="1453898" y="-227459"/>
                <a:ext cx="876638" cy="3578779"/>
              </a:xfrm>
              <a:prstGeom prst="roundRect">
                <a:avLst/>
              </a:prstGeom>
              <a:solidFill>
                <a:srgbClr val="99C274"/>
              </a:solidFill>
              <a:ln>
                <a:solidFill>
                  <a:srgbClr val="99C27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27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E263236-4BEF-3A1B-322A-015CB9021924}"/>
                  </a:ext>
                </a:extLst>
              </p:cNvPr>
              <p:cNvSpPr txBox="1"/>
              <p:nvPr/>
            </p:nvSpPr>
            <p:spPr>
              <a:xfrm>
                <a:off x="429820" y="1201520"/>
                <a:ext cx="3251783" cy="353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91" b="1" dirty="0">
                    <a:latin typeface="Gotham"/>
                  </a:rPr>
                  <a:t>Use AAA to Understand Population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EFCD082-3C08-3D58-3E5F-9E2C8E005E5A}"/>
                  </a:ext>
                </a:extLst>
              </p:cNvPr>
              <p:cNvSpPr txBox="1"/>
              <p:nvPr/>
            </p:nvSpPr>
            <p:spPr>
              <a:xfrm>
                <a:off x="603910" y="1470105"/>
                <a:ext cx="2581275" cy="738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6886" indent="-116886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Assess population needs</a:t>
                </a:r>
              </a:p>
              <a:p>
                <a:pPr marL="116886" indent="-116886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Identify local care resources</a:t>
                </a:r>
              </a:p>
              <a:p>
                <a:endParaRPr lang="en-US" sz="1227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B9AEF5D3-E355-3727-2BC7-D2154D0F037E}"/>
                  </a:ext>
                </a:extLst>
              </p:cNvPr>
              <p:cNvSpPr txBox="1"/>
              <p:nvPr/>
            </p:nvSpPr>
            <p:spPr>
              <a:xfrm>
                <a:off x="217541" y="1127635"/>
                <a:ext cx="310487" cy="524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09" b="1" dirty="0">
                    <a:latin typeface="Gotham"/>
                  </a:rPr>
                  <a:t>1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3476753-AC8C-5F6D-4459-6A45C174A16A}"/>
                </a:ext>
              </a:extLst>
            </p:cNvPr>
            <p:cNvGrpSpPr/>
            <p:nvPr/>
          </p:nvGrpSpPr>
          <p:grpSpPr>
            <a:xfrm>
              <a:off x="687837" y="3563632"/>
              <a:ext cx="3215445" cy="2021588"/>
              <a:chOff x="3912043" y="1123611"/>
              <a:chExt cx="2610757" cy="2021588"/>
            </a:xfrm>
            <a:solidFill>
              <a:srgbClr val="3BBBD1"/>
            </a:solidFill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7BCB5831-A908-5410-B853-F1483C52684A}"/>
                  </a:ext>
                </a:extLst>
              </p:cNvPr>
              <p:cNvSpPr/>
              <p:nvPr/>
            </p:nvSpPr>
            <p:spPr>
              <a:xfrm>
                <a:off x="3912043" y="1123611"/>
                <a:ext cx="2610757" cy="2021588"/>
              </a:xfrm>
              <a:prstGeom prst="roundRect">
                <a:avLst/>
              </a:prstGeom>
              <a:grpFill/>
              <a:ln>
                <a:solidFill>
                  <a:srgbClr val="00AACE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27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720C86A-6BD2-A40A-C8EA-A8446A26A3D0}"/>
                  </a:ext>
                </a:extLst>
              </p:cNvPr>
              <p:cNvSpPr txBox="1"/>
              <p:nvPr/>
            </p:nvSpPr>
            <p:spPr>
              <a:xfrm>
                <a:off x="4292325" y="1584153"/>
                <a:ext cx="1556524" cy="148164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Create Partnerships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Develop a Community Coalition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Participate in MDTS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Build Awareness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Garner Community Support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6FDF484-DD01-A92E-80ED-91021ECD89EC}"/>
                  </a:ext>
                </a:extLst>
              </p:cNvPr>
              <p:cNvSpPr txBox="1"/>
              <p:nvPr/>
            </p:nvSpPr>
            <p:spPr>
              <a:xfrm>
                <a:off x="4271136" y="1254153"/>
                <a:ext cx="2076450" cy="38162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091" b="1">
                    <a:latin typeface="Gotham"/>
                  </a:rPr>
                  <a:t>Strengthen Relationships</a:t>
                </a:r>
                <a:endParaRPr lang="en-US" sz="1091" b="1" dirty="0">
                  <a:latin typeface="Gotham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41E41E83-DB8E-E0B6-B833-B6AEC2E072E0}"/>
                  </a:ext>
                </a:extLst>
              </p:cNvPr>
              <p:cNvSpPr txBox="1"/>
              <p:nvPr/>
            </p:nvSpPr>
            <p:spPr>
              <a:xfrm>
                <a:off x="4044412" y="1171345"/>
                <a:ext cx="281898" cy="56632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1909" b="1" dirty="0">
                    <a:latin typeface="Gotham"/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1C7C14D-4136-F79F-AE0E-59BACC56A16C}"/>
                </a:ext>
              </a:extLst>
            </p:cNvPr>
            <p:cNvGrpSpPr/>
            <p:nvPr/>
          </p:nvGrpSpPr>
          <p:grpSpPr>
            <a:xfrm>
              <a:off x="687835" y="5681148"/>
              <a:ext cx="3175017" cy="2028912"/>
              <a:chOff x="290471" y="3258960"/>
              <a:chExt cx="3546190" cy="1569605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CF6136C8-04B7-6E60-EE6B-26B0481CC2B2}"/>
                  </a:ext>
                </a:extLst>
              </p:cNvPr>
              <p:cNvSpPr/>
              <p:nvPr/>
            </p:nvSpPr>
            <p:spPr>
              <a:xfrm>
                <a:off x="290471" y="3258960"/>
                <a:ext cx="3546190" cy="1569605"/>
              </a:xfrm>
              <a:prstGeom prst="roundRect">
                <a:avLst/>
              </a:prstGeom>
              <a:solidFill>
                <a:srgbClr val="B9E7EE"/>
              </a:solidFill>
              <a:ln>
                <a:solidFill>
                  <a:srgbClr val="B9E7EE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27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CA78154-52CD-E1C2-7870-D5D172136B13}"/>
                  </a:ext>
                </a:extLst>
              </p:cNvPr>
              <p:cNvSpPr txBox="1"/>
              <p:nvPr/>
            </p:nvSpPr>
            <p:spPr>
              <a:xfrm>
                <a:off x="695789" y="3384087"/>
                <a:ext cx="3116065" cy="29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91" b="1" dirty="0">
                    <a:latin typeface="Gotham"/>
                  </a:rPr>
                  <a:t>Build Housing Opportunities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5EE124E-08CB-4A6F-7D33-9AE005A23C7C}"/>
                  </a:ext>
                </a:extLst>
              </p:cNvPr>
              <p:cNvSpPr txBox="1"/>
              <p:nvPr/>
            </p:nvSpPr>
            <p:spPr>
              <a:xfrm>
                <a:off x="400779" y="3301543"/>
                <a:ext cx="310961" cy="438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09" b="1" dirty="0">
                    <a:latin typeface="Gotham"/>
                  </a:rPr>
                  <a:t>3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024850F-C840-0286-2593-92E36345FDEA}"/>
                  </a:ext>
                </a:extLst>
              </p:cNvPr>
              <p:cNvSpPr txBox="1"/>
              <p:nvPr/>
            </p:nvSpPr>
            <p:spPr>
              <a:xfrm>
                <a:off x="711738" y="3665530"/>
                <a:ext cx="2944468" cy="1146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Identify temporary housing options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Create relationships with hotels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Work with landlords to offer rental opportunities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Create pathways to permanent housing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E4285FB2-CF2F-C1D8-F672-42EEF365EC6E}"/>
                </a:ext>
              </a:extLst>
            </p:cNvPr>
            <p:cNvGrpSpPr/>
            <p:nvPr/>
          </p:nvGrpSpPr>
          <p:grpSpPr>
            <a:xfrm>
              <a:off x="687836" y="7798158"/>
              <a:ext cx="3192874" cy="1336021"/>
              <a:chOff x="195454" y="4953004"/>
              <a:chExt cx="3376504" cy="1023850"/>
            </a:xfrm>
            <a:solidFill>
              <a:srgbClr val="CFE1BE"/>
            </a:solidFill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29A684FE-43C3-F79B-E945-273D58333567}"/>
                  </a:ext>
                </a:extLst>
              </p:cNvPr>
              <p:cNvSpPr/>
              <p:nvPr/>
            </p:nvSpPr>
            <p:spPr>
              <a:xfrm>
                <a:off x="195454" y="4953004"/>
                <a:ext cx="3376504" cy="1023850"/>
              </a:xfrm>
              <a:prstGeom prst="roundRect">
                <a:avLst/>
              </a:prstGeom>
              <a:grpFill/>
              <a:ln>
                <a:solidFill>
                  <a:srgbClr val="CFE1BE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27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8BACA040-7076-49A4-A99B-D5FF845BD65F}"/>
                  </a:ext>
                </a:extLst>
              </p:cNvPr>
              <p:cNvSpPr txBox="1"/>
              <p:nvPr/>
            </p:nvSpPr>
            <p:spPr>
              <a:xfrm>
                <a:off x="574534" y="5085231"/>
                <a:ext cx="2872744" cy="292456"/>
              </a:xfrm>
              <a:prstGeom prst="rect">
                <a:avLst/>
              </a:prstGeom>
              <a:grpFill/>
              <a:ln>
                <a:solidFill>
                  <a:srgbClr val="CFE1BE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91" b="1" dirty="0">
                    <a:latin typeface="Gotham"/>
                  </a:rPr>
                  <a:t>Develop and Implement Plan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2D9A982-8FE8-8829-0C13-5E32A4D63C3F}"/>
                  </a:ext>
                </a:extLst>
              </p:cNvPr>
              <p:cNvSpPr txBox="1"/>
              <p:nvPr/>
            </p:nvSpPr>
            <p:spPr>
              <a:xfrm>
                <a:off x="280419" y="5028328"/>
                <a:ext cx="333376" cy="434000"/>
              </a:xfrm>
              <a:prstGeom prst="rect">
                <a:avLst/>
              </a:prstGeom>
              <a:grpFill/>
              <a:ln>
                <a:solidFill>
                  <a:srgbClr val="CFE1BE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909" b="1" dirty="0">
                    <a:latin typeface="Gotham"/>
                  </a:rPr>
                  <a:t>4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1BBEA40-504D-ED0E-9D45-804703739A95}"/>
                  </a:ext>
                </a:extLst>
              </p:cNvPr>
              <p:cNvSpPr txBox="1"/>
              <p:nvPr/>
            </p:nvSpPr>
            <p:spPr>
              <a:xfrm>
                <a:off x="598595" y="5391274"/>
                <a:ext cx="2772592" cy="545923"/>
              </a:xfrm>
              <a:prstGeom prst="rect">
                <a:avLst/>
              </a:prstGeom>
              <a:grpFill/>
              <a:ln>
                <a:solidFill>
                  <a:srgbClr val="CFE1B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Develop a Budget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Hire and train staff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Develop programming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E67A0AB-2406-EC47-9F0A-7FA9C2BE40CF}"/>
                </a:ext>
              </a:extLst>
            </p:cNvPr>
            <p:cNvGrpSpPr/>
            <p:nvPr/>
          </p:nvGrpSpPr>
          <p:grpSpPr>
            <a:xfrm>
              <a:off x="3960366" y="3582311"/>
              <a:ext cx="3152446" cy="1780012"/>
              <a:chOff x="3841266" y="3554224"/>
              <a:chExt cx="3341714" cy="1780012"/>
            </a:xfrm>
            <a:solidFill>
              <a:srgbClr val="B9E7EE"/>
            </a:solidFill>
          </p:grpSpPr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9F79B4A-E12E-E3B4-A9BE-6B938083325C}"/>
                  </a:ext>
                </a:extLst>
              </p:cNvPr>
              <p:cNvSpPr/>
              <p:nvPr/>
            </p:nvSpPr>
            <p:spPr>
              <a:xfrm>
                <a:off x="3841266" y="3554224"/>
                <a:ext cx="3341714" cy="1770252"/>
              </a:xfrm>
              <a:prstGeom prst="roundRect">
                <a:avLst/>
              </a:prstGeom>
              <a:grpFill/>
              <a:ln>
                <a:solidFill>
                  <a:srgbClr val="B9E7EE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27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9A89EE30-4B42-4693-2FE4-A55DFCB1B960}"/>
                  </a:ext>
                </a:extLst>
              </p:cNvPr>
              <p:cNvSpPr txBox="1"/>
              <p:nvPr/>
            </p:nvSpPr>
            <p:spPr>
              <a:xfrm>
                <a:off x="4390354" y="4044908"/>
                <a:ext cx="2545456" cy="1289328"/>
              </a:xfrm>
              <a:prstGeom prst="rect">
                <a:avLst/>
              </a:prstGeom>
              <a:grpFill/>
              <a:ln>
                <a:solidFill>
                  <a:srgbClr val="B9E7E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Emotional support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Emergency financial support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Crisis intervention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Advocacy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Options Counseling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Care management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C71670D-45C1-678D-1726-876B67CA7A50}"/>
                  </a:ext>
                </a:extLst>
              </p:cNvPr>
              <p:cNvSpPr txBox="1"/>
              <p:nvPr/>
            </p:nvSpPr>
            <p:spPr>
              <a:xfrm>
                <a:off x="4056308" y="3660728"/>
                <a:ext cx="211536" cy="566326"/>
              </a:xfrm>
              <a:prstGeom prst="rect">
                <a:avLst/>
              </a:prstGeom>
              <a:grpFill/>
              <a:ln>
                <a:solidFill>
                  <a:srgbClr val="B9E7EE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909" b="1" dirty="0">
                    <a:latin typeface="Gotham"/>
                  </a:rPr>
                  <a:t>5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DA93F15-4CD1-582C-EA77-D6FC5313141A}"/>
                  </a:ext>
                </a:extLst>
              </p:cNvPr>
              <p:cNvSpPr txBox="1"/>
              <p:nvPr/>
            </p:nvSpPr>
            <p:spPr>
              <a:xfrm>
                <a:off x="4376067" y="3716418"/>
                <a:ext cx="1717549" cy="381625"/>
              </a:xfrm>
              <a:prstGeom prst="rect">
                <a:avLst/>
              </a:prstGeom>
              <a:grpFill/>
              <a:ln>
                <a:solidFill>
                  <a:srgbClr val="B9E7EE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91" b="1" dirty="0">
                    <a:latin typeface="Gotham"/>
                  </a:rPr>
                  <a:t>Deliver Services</a:t>
                </a:r>
              </a:p>
            </p:txBody>
          </p:sp>
        </p:grp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id="{0D9D125B-8103-0A39-2603-2A853AF04441}"/>
                </a:ext>
              </a:extLst>
            </p:cNvPr>
            <p:cNvGrpSpPr/>
            <p:nvPr/>
          </p:nvGrpSpPr>
          <p:grpSpPr>
            <a:xfrm>
              <a:off x="3960365" y="5440266"/>
              <a:ext cx="3152446" cy="2156888"/>
              <a:chOff x="419681" y="6548867"/>
              <a:chExt cx="3256970" cy="1633108"/>
            </a:xfrm>
            <a:solidFill>
              <a:srgbClr val="99C274"/>
            </a:solidFill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CEE8E2B3-1A35-B2BA-15FB-2A334BF0396F}"/>
                  </a:ext>
                </a:extLst>
              </p:cNvPr>
              <p:cNvSpPr/>
              <p:nvPr/>
            </p:nvSpPr>
            <p:spPr>
              <a:xfrm>
                <a:off x="419681" y="6548867"/>
                <a:ext cx="3256970" cy="1633108"/>
              </a:xfrm>
              <a:prstGeom prst="roundRect">
                <a:avLst/>
              </a:prstGeom>
              <a:grpFill/>
              <a:ln>
                <a:solidFill>
                  <a:srgbClr val="99C27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27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230843C-69BE-8E79-1AB1-0DE01AE4562F}"/>
                  </a:ext>
                </a:extLst>
              </p:cNvPr>
              <p:cNvSpPr txBox="1"/>
              <p:nvPr/>
            </p:nvSpPr>
            <p:spPr>
              <a:xfrm>
                <a:off x="525865" y="6606185"/>
                <a:ext cx="342901" cy="428799"/>
              </a:xfrm>
              <a:prstGeom prst="rect">
                <a:avLst/>
              </a:prstGeom>
              <a:grpFill/>
              <a:ln>
                <a:solidFill>
                  <a:srgbClr val="99C274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909" b="1" dirty="0">
                    <a:latin typeface="Gotham"/>
                  </a:rPr>
                  <a:t>6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9F393F3-073D-92B6-D6F5-9A40A0B21553}"/>
                  </a:ext>
                </a:extLst>
              </p:cNvPr>
              <p:cNvSpPr txBox="1"/>
              <p:nvPr/>
            </p:nvSpPr>
            <p:spPr>
              <a:xfrm>
                <a:off x="893467" y="6669708"/>
                <a:ext cx="2409825" cy="288951"/>
              </a:xfrm>
              <a:prstGeom prst="rect">
                <a:avLst/>
              </a:prstGeom>
              <a:grpFill/>
              <a:ln>
                <a:solidFill>
                  <a:srgbClr val="99C274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91" b="1" dirty="0">
                    <a:latin typeface="Gotham"/>
                  </a:rPr>
                  <a:t>Enhance Quality of Life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68EAF4E6-D50F-134F-6E3D-D8F146118CE8}"/>
                  </a:ext>
                </a:extLst>
              </p:cNvPr>
              <p:cNvSpPr txBox="1"/>
              <p:nvPr/>
            </p:nvSpPr>
            <p:spPr>
              <a:xfrm>
                <a:off x="902992" y="6943235"/>
                <a:ext cx="2400300" cy="1121842"/>
              </a:xfrm>
              <a:prstGeom prst="rect">
                <a:avLst/>
              </a:prstGeom>
              <a:grpFill/>
              <a:ln>
                <a:solidFill>
                  <a:srgbClr val="99C27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Stop maltreatment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Establish safety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Care for the individual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Understand their needs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Restore dignity, autonomy, and trust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Enhance quality of life</a:t>
                </a:r>
              </a:p>
            </p:txBody>
          </p:sp>
        </p:grpSp>
        <p:grpSp>
          <p:nvGrpSpPr>
            <p:cNvPr id="1029" name="Group 1028">
              <a:extLst>
                <a:ext uri="{FF2B5EF4-FFF2-40B4-BE49-F238E27FC236}">
                  <a16:creationId xmlns:a16="http://schemas.microsoft.com/office/drawing/2014/main" id="{EBC9891F-3786-4C04-3082-26EE9F86789C}"/>
                </a:ext>
              </a:extLst>
            </p:cNvPr>
            <p:cNvGrpSpPr/>
            <p:nvPr/>
          </p:nvGrpSpPr>
          <p:grpSpPr>
            <a:xfrm>
              <a:off x="3966721" y="7670945"/>
              <a:ext cx="3152446" cy="1465239"/>
              <a:chOff x="3912785" y="5668986"/>
              <a:chExt cx="3333750" cy="1465239"/>
            </a:xfrm>
            <a:solidFill>
              <a:srgbClr val="3BBBD1"/>
            </a:solidFill>
          </p:grpSpPr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91FDCE48-E134-F94A-9F68-CDE3EEED73A5}"/>
                  </a:ext>
                </a:extLst>
              </p:cNvPr>
              <p:cNvSpPr/>
              <p:nvPr/>
            </p:nvSpPr>
            <p:spPr>
              <a:xfrm>
                <a:off x="3912785" y="5668986"/>
                <a:ext cx="3333750" cy="1465239"/>
              </a:xfrm>
              <a:prstGeom prst="roundRect">
                <a:avLst/>
              </a:prstGeom>
              <a:grpFill/>
              <a:ln>
                <a:solidFill>
                  <a:srgbClr val="3BBBD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27" dirty="0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2D7FC840-3AA7-4335-1BA6-479D9F8170CA}"/>
                  </a:ext>
                </a:extLst>
              </p:cNvPr>
              <p:cNvSpPr txBox="1"/>
              <p:nvPr/>
            </p:nvSpPr>
            <p:spPr>
              <a:xfrm>
                <a:off x="4056307" y="5733502"/>
                <a:ext cx="356180" cy="566325"/>
              </a:xfrm>
              <a:prstGeom prst="rect">
                <a:avLst/>
              </a:prstGeom>
              <a:grpFill/>
              <a:ln>
                <a:solidFill>
                  <a:srgbClr val="3BBBD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909" b="1" dirty="0">
                    <a:latin typeface="Gotham"/>
                  </a:rPr>
                  <a:t>7</a:t>
                </a:r>
              </a:p>
            </p:txBody>
          </p:sp>
          <p:sp>
            <p:nvSpPr>
              <p:cNvPr id="1025" name="TextBox 1024">
                <a:extLst>
                  <a:ext uri="{FF2B5EF4-FFF2-40B4-BE49-F238E27FC236}">
                    <a16:creationId xmlns:a16="http://schemas.microsoft.com/office/drawing/2014/main" id="{C375B4B9-4185-04E5-A17F-61061DDAFEC2}"/>
                  </a:ext>
                </a:extLst>
              </p:cNvPr>
              <p:cNvSpPr txBox="1"/>
              <p:nvPr/>
            </p:nvSpPr>
            <p:spPr>
              <a:xfrm>
                <a:off x="4412487" y="5798717"/>
                <a:ext cx="2409826" cy="381625"/>
              </a:xfrm>
              <a:prstGeom prst="rect">
                <a:avLst/>
              </a:prstGeom>
              <a:grpFill/>
              <a:ln>
                <a:solidFill>
                  <a:srgbClr val="3BBBD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91" b="1" dirty="0">
                    <a:latin typeface="Gotham"/>
                  </a:rPr>
                  <a:t>Monitor and Evaluate</a:t>
                </a:r>
              </a:p>
            </p:txBody>
          </p:sp>
          <p:sp>
            <p:nvSpPr>
              <p:cNvPr id="1027" name="TextBox 1026">
                <a:extLst>
                  <a:ext uri="{FF2B5EF4-FFF2-40B4-BE49-F238E27FC236}">
                    <a16:creationId xmlns:a16="http://schemas.microsoft.com/office/drawing/2014/main" id="{B02A76A6-A402-F1A7-7C71-24170F57118A}"/>
                  </a:ext>
                </a:extLst>
              </p:cNvPr>
              <p:cNvSpPr txBox="1"/>
              <p:nvPr/>
            </p:nvSpPr>
            <p:spPr>
              <a:xfrm>
                <a:off x="4478126" y="6121925"/>
                <a:ext cx="2607925" cy="904692"/>
              </a:xfrm>
              <a:prstGeom prst="rect">
                <a:avLst/>
              </a:prstGeom>
              <a:grpFill/>
              <a:ln>
                <a:solidFill>
                  <a:srgbClr val="3BBBD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Collect data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Analyze data</a:t>
                </a:r>
              </a:p>
              <a:p>
                <a:pPr marL="194810" indent="-194810">
                  <a:buFont typeface="Arial" panose="020B0604020202020204" pitchFamily="34" charset="0"/>
                  <a:buChar char="•"/>
                </a:pPr>
                <a:r>
                  <a:rPr lang="en-US" sz="852" dirty="0">
                    <a:latin typeface="Gotham"/>
                  </a:rPr>
                  <a:t>Implement process improvement activities</a:t>
                </a:r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292BC516-F197-9B5E-F5A0-FE0F18625600}"/>
              </a:ext>
            </a:extLst>
          </p:cNvPr>
          <p:cNvSpPr/>
          <p:nvPr/>
        </p:nvSpPr>
        <p:spPr>
          <a:xfrm>
            <a:off x="3446318" y="0"/>
            <a:ext cx="5299364" cy="106212"/>
          </a:xfrm>
          <a:prstGeom prst="rect">
            <a:avLst/>
          </a:prstGeom>
          <a:solidFill>
            <a:srgbClr val="00AAC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27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36B3DD-7685-E628-9F42-7B16DEAE7CC5}"/>
              </a:ext>
            </a:extLst>
          </p:cNvPr>
          <p:cNvSpPr/>
          <p:nvPr/>
        </p:nvSpPr>
        <p:spPr>
          <a:xfrm>
            <a:off x="3457963" y="6751788"/>
            <a:ext cx="5299364" cy="106212"/>
          </a:xfrm>
          <a:prstGeom prst="rect">
            <a:avLst/>
          </a:prstGeom>
          <a:solidFill>
            <a:srgbClr val="00AAC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27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01C514C-8905-C5EB-3534-76D10B437ED2}"/>
              </a:ext>
            </a:extLst>
          </p:cNvPr>
          <p:cNvGrpSpPr/>
          <p:nvPr/>
        </p:nvGrpSpPr>
        <p:grpSpPr>
          <a:xfrm>
            <a:off x="3686301" y="989670"/>
            <a:ext cx="4827301" cy="5556603"/>
            <a:chOff x="351974" y="1451515"/>
            <a:chExt cx="7080042" cy="814968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3CE5FB3-7728-3BE2-37ED-49FA394E0F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1974" y="1451516"/>
              <a:ext cx="3541436" cy="20994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F9460B0-7DD0-EC2D-DEC3-CDD715410F2B}"/>
                </a:ext>
              </a:extLst>
            </p:cNvPr>
            <p:cNvCxnSpPr>
              <a:cxnSpLocks/>
            </p:cNvCxnSpPr>
            <p:nvPr/>
          </p:nvCxnSpPr>
          <p:spPr>
            <a:xfrm>
              <a:off x="3890580" y="1451515"/>
              <a:ext cx="3541436" cy="20994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D0A0BC3-1F26-71AF-4A54-006B6629CCA4}"/>
                </a:ext>
              </a:extLst>
            </p:cNvPr>
            <p:cNvCxnSpPr/>
            <p:nvPr/>
          </p:nvCxnSpPr>
          <p:spPr>
            <a:xfrm>
              <a:off x="351974" y="3544556"/>
              <a:ext cx="0" cy="60439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3274FC3-65C0-9D97-B093-EEACC558DF61}"/>
                </a:ext>
              </a:extLst>
            </p:cNvPr>
            <p:cNvCxnSpPr/>
            <p:nvPr/>
          </p:nvCxnSpPr>
          <p:spPr>
            <a:xfrm>
              <a:off x="7428390" y="3557256"/>
              <a:ext cx="0" cy="60439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E4BD9E-E16D-8035-FEFA-925D9B7254AB}"/>
                </a:ext>
              </a:extLst>
            </p:cNvPr>
            <p:cNvCxnSpPr/>
            <p:nvPr/>
          </p:nvCxnSpPr>
          <p:spPr>
            <a:xfrm>
              <a:off x="351974" y="9588500"/>
              <a:ext cx="7076416" cy="127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28CC397-170A-FFCB-22C1-14601DEA29A5}"/>
              </a:ext>
            </a:extLst>
          </p:cNvPr>
          <p:cNvGrpSpPr/>
          <p:nvPr/>
        </p:nvGrpSpPr>
        <p:grpSpPr>
          <a:xfrm>
            <a:off x="4430716" y="1140608"/>
            <a:ext cx="461928" cy="827599"/>
            <a:chOff x="687614" y="1637623"/>
            <a:chExt cx="677494" cy="1213812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942A8F-3888-9C91-D648-7B162A2B8F2D}"/>
                </a:ext>
              </a:extLst>
            </p:cNvPr>
            <p:cNvCxnSpPr/>
            <p:nvPr/>
          </p:nvCxnSpPr>
          <p:spPr>
            <a:xfrm>
              <a:off x="687614" y="1637623"/>
              <a:ext cx="0" cy="12138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507374E-0A1A-878B-6B06-AAAEB8B0A5D1}"/>
                </a:ext>
              </a:extLst>
            </p:cNvPr>
            <p:cNvCxnSpPr/>
            <p:nvPr/>
          </p:nvCxnSpPr>
          <p:spPr>
            <a:xfrm>
              <a:off x="687614" y="1638300"/>
              <a:ext cx="6774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EC10997-8A83-438E-493C-0CE0A47C7052}"/>
                </a:ext>
              </a:extLst>
            </p:cNvPr>
            <p:cNvCxnSpPr>
              <a:cxnSpLocks/>
            </p:cNvCxnSpPr>
            <p:nvPr/>
          </p:nvCxnSpPr>
          <p:spPr>
            <a:xfrm>
              <a:off x="1365108" y="1637623"/>
              <a:ext cx="0" cy="841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Graphic 36" descr="Connections outline">
            <a:extLst>
              <a:ext uri="{FF2B5EF4-FFF2-40B4-BE49-F238E27FC236}">
                <a16:creationId xmlns:a16="http://schemas.microsoft.com/office/drawing/2014/main" id="{2712C1C5-C3C0-AF81-0A2A-CB5E2E306D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40533">
            <a:off x="5502125" y="2977009"/>
            <a:ext cx="487373" cy="487373"/>
          </a:xfrm>
          <a:prstGeom prst="rect">
            <a:avLst/>
          </a:prstGeom>
        </p:spPr>
      </p:pic>
      <p:pic>
        <p:nvPicPr>
          <p:cNvPr id="1026" name="Graphic 1025" descr="Checklist outline">
            <a:extLst>
              <a:ext uri="{FF2B5EF4-FFF2-40B4-BE49-F238E27FC236}">
                <a16:creationId xmlns:a16="http://schemas.microsoft.com/office/drawing/2014/main" id="{1556CD0F-1E2F-6CC9-6F4B-79009DE6F9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75886" y="5773726"/>
            <a:ext cx="526969" cy="526969"/>
          </a:xfrm>
          <a:prstGeom prst="rect">
            <a:avLst/>
          </a:prstGeom>
        </p:spPr>
      </p:pic>
      <p:pic>
        <p:nvPicPr>
          <p:cNvPr id="1031" name="Graphic 1030" descr="Heart with pulse outline">
            <a:extLst>
              <a:ext uri="{FF2B5EF4-FFF2-40B4-BE49-F238E27FC236}">
                <a16:creationId xmlns:a16="http://schemas.microsoft.com/office/drawing/2014/main" id="{D61D5BDF-E8B3-545F-FC18-4585AAC5C84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03422" y="4161636"/>
            <a:ext cx="531166" cy="531166"/>
          </a:xfrm>
          <a:prstGeom prst="rect">
            <a:avLst/>
          </a:prstGeom>
        </p:spPr>
      </p:pic>
      <p:pic>
        <p:nvPicPr>
          <p:cNvPr id="1033" name="Graphic 1032" descr="Research with solid fill">
            <a:extLst>
              <a:ext uri="{FF2B5EF4-FFF2-40B4-BE49-F238E27FC236}">
                <a16:creationId xmlns:a16="http://schemas.microsoft.com/office/drawing/2014/main" id="{75C98438-EE73-741C-19B6-F95A052EE31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715321" y="5612003"/>
            <a:ext cx="506753" cy="506753"/>
          </a:xfrm>
          <a:prstGeom prst="rect">
            <a:avLst/>
          </a:prstGeom>
        </p:spPr>
      </p:pic>
      <p:pic>
        <p:nvPicPr>
          <p:cNvPr id="1035" name="Graphic 1034" descr="Care outline">
            <a:extLst>
              <a:ext uri="{FF2B5EF4-FFF2-40B4-BE49-F238E27FC236}">
                <a16:creationId xmlns:a16="http://schemas.microsoft.com/office/drawing/2014/main" id="{5D8D75B4-4E4E-11FC-2771-AAEC0C4A7B6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699323" y="2561248"/>
            <a:ext cx="483514" cy="48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2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9A332-0DA4-C317-9D73-F73DD6CE6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A12FB95-5767-99B4-E705-7CA655B163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2" y="1584960"/>
          <a:ext cx="9404921" cy="4457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284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56EDC0-C982-4CD6-B5FE-8072470F3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556EDC0-C982-4CD6-B5FE-8072470F3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556EDC0-C982-4CD6-B5FE-8072470F3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DA10D8-501B-4C42-911F-BD09F04E2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05DA10D8-501B-4C42-911F-BD09F04E2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05DA10D8-501B-4C42-911F-BD09F04E2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86C5DD-E49C-4529-87B8-4EC3895B63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3186C5DD-E49C-4529-87B8-4EC3895B63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3186C5DD-E49C-4529-87B8-4EC3895B63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A82A63-8B11-4A23-8E1F-A2F85413B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16A82A63-8B11-4A23-8E1F-A2F85413B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16A82A63-8B11-4A23-8E1F-A2F85413B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52B318-88C4-4C35-8263-57F8D0D58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7652B318-88C4-4C35-8263-57F8D0D58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7652B318-88C4-4C35-8263-57F8D0D58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38EFCF190C6941821B98781E00B5F1" ma:contentTypeVersion="25" ma:contentTypeDescription="Create a new document." ma:contentTypeScope="" ma:versionID="5a49fb930b83969c4ef0dec4f9b220a4">
  <xsd:schema xmlns:xsd="http://www.w3.org/2001/XMLSchema" xmlns:xs="http://www.w3.org/2001/XMLSchema" xmlns:p="http://schemas.microsoft.com/office/2006/metadata/properties" xmlns:ns2="3bb70ee9-09c8-4726-af01-a57bc708a730" xmlns:ns3="273cf581-00d4-4c24-b26e-d3140364fffd" targetNamespace="http://schemas.microsoft.com/office/2006/metadata/properties" ma:root="true" ma:fieldsID="adaf60882c629c10753f81389caff485" ns2:_="" ns3:_="">
    <xsd:import namespace="3bb70ee9-09c8-4726-af01-a57bc708a730"/>
    <xsd:import namespace="273cf581-00d4-4c24-b26e-d3140364ff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earnedInform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70ee9-09c8-4726-af01-a57bc708a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earnedInformation" ma:index="21" nillable="true" ma:displayName="Learned Information" ma:format="Dropdown" ma:internalName="LearnedInformation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b8b6fb4-c3bd-4914-ae84-e349ffcb88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3cf581-00d4-4c24-b26e-d3140364ff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9a78370-952f-403b-b5b3-9ab8b7f13f9e}" ma:internalName="TaxCatchAll" ma:showField="CatchAllData" ma:web="273cf581-00d4-4c24-b26e-d3140364ff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73cf581-00d4-4c24-b26e-d3140364fffd">
      <UserInfo>
        <DisplayName>Amanda Reed</DisplayName>
        <AccountId>1437</AccountId>
        <AccountType/>
      </UserInfo>
      <UserInfo>
        <DisplayName>Hannah Orlicki</DisplayName>
        <AccountId>1753</AccountId>
        <AccountType/>
      </UserInfo>
    </SharedWithUsers>
    <lcf76f155ced4ddcb4097134ff3c332f xmlns="3bb70ee9-09c8-4726-af01-a57bc708a730">
      <Terms xmlns="http://schemas.microsoft.com/office/infopath/2007/PartnerControls"/>
    </lcf76f155ced4ddcb4097134ff3c332f>
    <TaxCatchAll xmlns="273cf581-00d4-4c24-b26e-d3140364fffd" xsi:nil="true"/>
    <LearnedInformation xmlns="3bb70ee9-09c8-4726-af01-a57bc708a730" xsi:nil="true"/>
  </documentManagement>
</p:properties>
</file>

<file path=customXml/itemProps1.xml><?xml version="1.0" encoding="utf-8"?>
<ds:datastoreItem xmlns:ds="http://schemas.openxmlformats.org/officeDocument/2006/customXml" ds:itemID="{C48F240E-E5C3-4321-8AB9-5A61948302DF}"/>
</file>

<file path=customXml/itemProps2.xml><?xml version="1.0" encoding="utf-8"?>
<ds:datastoreItem xmlns:ds="http://schemas.openxmlformats.org/officeDocument/2006/customXml" ds:itemID="{A2891777-8112-40A4-9A56-ADF5E3FC27C2}"/>
</file>

<file path=customXml/itemProps3.xml><?xml version="1.0" encoding="utf-8"?>
<ds:datastoreItem xmlns:ds="http://schemas.openxmlformats.org/officeDocument/2006/customXml" ds:itemID="{10B693E3-796A-4795-8A8E-5CD06E32FE96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342</Words>
  <Application>Microsoft Office PowerPoint</Application>
  <PresentationFormat>Widescreen</PresentationFormat>
  <Paragraphs>89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Calibri Light</vt:lpstr>
      <vt:lpstr>Gotham</vt:lpstr>
      <vt:lpstr>Symbol</vt:lpstr>
      <vt:lpstr>Office Theme</vt:lpstr>
      <vt:lpstr>1_Office Theme</vt:lpstr>
      <vt:lpstr>Safe Haven History</vt:lpstr>
      <vt:lpstr>Safe Haven Model</vt:lpstr>
      <vt:lpstr>PowerPoint Presentation</vt:lpstr>
      <vt:lpstr>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Haven History</dc:title>
  <dc:creator>Kara Lorenz</dc:creator>
  <cp:lastModifiedBy>Kara Lorenz</cp:lastModifiedBy>
  <cp:revision>1</cp:revision>
  <dcterms:created xsi:type="dcterms:W3CDTF">2024-04-15T20:20:00Z</dcterms:created>
  <dcterms:modified xsi:type="dcterms:W3CDTF">2024-04-15T20:23:21Z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0x0101003038EFCF190C6941821B98781E00B5F1</vt:lpwstr>
  </property>
</Properties>
</file>